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>
        <p:scale>
          <a:sx n="80" d="100"/>
          <a:sy n="80" d="100"/>
        </p:scale>
        <p:origin x="30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35FD7-7548-58CD-9F35-E118E18DA5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CDB5E97-F738-A711-9707-319012FAF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4BF9DE-3E6B-04C3-3AF6-3EF53930C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B71E9C-B2BF-389E-83AE-31CC2B725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3114D2-5933-F270-000F-6D098993A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43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58B23A-7477-859D-DFB2-6E1485683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AD5D64F-6A2C-5652-D375-87BD9D6F4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E807ED-A952-A75F-B31E-1391DF9E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CF8003-B342-679B-1AC4-98B05ADFC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6E22C3-D5E8-A1CF-F95A-344900515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237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288FDA3-F93F-D87D-FFEC-6FED6CF899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633CE7-E011-4DD1-F4ED-DD81DC35F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DDB968-4408-4570-54B2-C347EB24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79E867F-29F5-5E59-EDE9-5E882A167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F862E5-2BC4-8C21-24EA-7B41CB356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74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C6573D-02B8-3208-69B9-D933F6593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F1249B-EDA0-2AF3-4D1F-FC6DFC3C0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FD3898-F94A-C191-E78D-CAEC2760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E2C84E-E90E-7DAA-64A2-0D8AFA54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83A216-09E1-F324-28F4-62A0CC28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444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DDE1B-A4A9-CA56-E757-18D53505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14FEDE-5531-81C4-BBB0-9DA45D16B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EC9023-E2FB-C646-2EB7-F8A481D4A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7A0B56-006E-AC87-9BE3-14BB09F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36704C-BBDC-80F1-0D01-1059FCD1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016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CD50E-FB40-1473-A6E4-7191A581C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DFE581C-72A8-6B78-561C-42160121A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44F718-A7A6-84B2-7572-7B1E09313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FC6DD05-D287-DD42-A3F8-7D1B17F47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7B0592E-3BEF-8EA2-0722-9BC403B3C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F3F6E34-4857-E317-60A9-BD309BC27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51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E92933-ED31-4FDF-7094-AA770571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BAA3C6-71FD-DA75-D6D6-202073F57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5E75C6-0896-481E-1C4E-DAD298233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8DAB1B6-6292-308B-D285-0C83292AC5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F026B8C-5FED-CFFF-9AD9-29CBB5984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2EC8D2D-5832-7702-CEDD-774C2746E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E556462-1460-1913-793B-867144FA7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F5DE83A-944D-B16D-2959-1837F41F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06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E4F87-1EDB-B8AD-8AA4-77546C53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E73FF9D-C175-E8C6-29C0-82E0A57E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A15E0B7-EA5F-DC85-8512-7A64B0521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39F3247-0B93-F896-F024-EA1FF0937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000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BFC61F8-0A0C-F34B-65B4-ACE6E2464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821DE33-DE0C-5A45-2F1E-C3AA04DE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6BBEF37-20FF-147E-CCE1-69ED516B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4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AAFDD6-0D33-4495-0271-7F651EE34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471880-D83F-B26A-3CAC-4150E62E8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8A3D2F-2B2D-449A-32B5-E3547AA2AB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603313-B198-F9C9-1CF5-06AA7621D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F51CF94-DD45-A81D-0463-9964CE935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CE044A-2E1B-F731-1247-9363B565F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36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48026-4200-FB3E-3B85-329604DBB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427F34-9609-FC57-A41A-C70202B93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A5A6635-5357-6772-EDD3-A9660A497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693CDE-21A3-B053-8DF7-E1ABED6E0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8D4CDD-C911-DA5D-357C-C922BE503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F62E99-AAC7-1504-3A3C-33B6A196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586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0027D49-38D1-8B47-9097-74F50EDF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E07F36-5AC4-45F4-635D-8CEA79074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6E919F-5F5C-F3B7-8DAC-E29222D04E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2117C1-DB73-4E8A-A0B8-CC0541FA6160}" type="datetimeFigureOut">
              <a:rPr lang="nl-NL" smtClean="0"/>
              <a:t>22-4-2026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18A4F8-BFDA-7F6F-7688-1B02362A19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370F97-245B-7E1C-ADA2-04220D93D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D07650-CEA7-4C18-A129-EBABCC5668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83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1</a:t>
            </a:fld>
            <a:endParaRPr lang="nl-NL" noProof="1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400F2161-5CB0-2FC3-542E-31BDCA794A84}"/>
              </a:ext>
            </a:extLst>
          </p:cNvPr>
          <p:cNvSpPr txBox="1"/>
          <p:nvPr/>
        </p:nvSpPr>
        <p:spPr>
          <a:xfrm>
            <a:off x="353702" y="372910"/>
            <a:ext cx="1023905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2026-04-22 - PRD - Release </a:t>
            </a:r>
            <a:r>
              <a:rPr lang="nl-NL" sz="2000" b="1" dirty="0" err="1">
                <a:solidFill>
                  <a:srgbClr val="005CB9"/>
                </a:solidFill>
                <a:ea typeface="Calibri"/>
                <a:cs typeface="Calibri"/>
              </a:rPr>
              <a:t>notes</a:t>
            </a:r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 - Machtigingenportaal</a:t>
            </a:r>
            <a:endParaRPr lang="nl-NL" sz="2000" b="1" dirty="0">
              <a:solidFill>
                <a:srgbClr val="005CB9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55" name="Tabel 54">
            <a:extLst>
              <a:ext uri="{FF2B5EF4-FFF2-40B4-BE49-F238E27FC236}">
                <a16:creationId xmlns:a16="http://schemas.microsoft.com/office/drawing/2014/main" id="{BF49DAF8-E46F-67C4-0804-0FCCC3310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006800"/>
              </p:ext>
            </p:extLst>
          </p:nvPr>
        </p:nvGraphicFramePr>
        <p:xfrm>
          <a:off x="472254" y="1087806"/>
          <a:ext cx="10298168" cy="1057275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657882">
                  <a:extLst>
                    <a:ext uri="{9D8B030D-6E8A-4147-A177-3AD203B41FA5}">
                      <a16:colId xmlns:a16="http://schemas.microsoft.com/office/drawing/2014/main" val="3125357622"/>
                    </a:ext>
                  </a:extLst>
                </a:gridCol>
                <a:gridCol w="8640286">
                  <a:extLst>
                    <a:ext uri="{9D8B030D-6E8A-4147-A177-3AD203B41FA5}">
                      <a16:colId xmlns:a16="http://schemas.microsoft.com/office/drawing/2014/main" val="1810796967"/>
                    </a:ext>
                  </a:extLst>
                </a:gridCol>
              </a:tblGrid>
              <a:tr h="25971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Aan: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b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Doelgroepen/gebruikersgroepen (DG)</a:t>
                      </a:r>
                      <a:endParaRPr lang="nl-NL" sz="1050" b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880651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Van: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Functioneel Beheer VECOZO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40579"/>
                  </a:ext>
                </a:extLst>
              </a:tr>
              <a:tr h="25590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Productiedatum/Livegang: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22-04-2026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239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Onderwerp: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Release </a:t>
                      </a:r>
                      <a:r>
                        <a:rPr lang="nl-NL" sz="1050" dirty="0" err="1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notes</a:t>
                      </a: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 22-04-2026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537108"/>
                  </a:ext>
                </a:extLst>
              </a:tr>
            </a:tbl>
          </a:graphicData>
        </a:graphic>
      </p:graphicFrame>
      <p:sp>
        <p:nvSpPr>
          <p:cNvPr id="56" name="Tekstvak 55">
            <a:extLst>
              <a:ext uri="{FF2B5EF4-FFF2-40B4-BE49-F238E27FC236}">
                <a16:creationId xmlns:a16="http://schemas.microsoft.com/office/drawing/2014/main" id="{B346B7BD-30CE-642F-8E4D-F0B3A8070AB6}"/>
              </a:ext>
            </a:extLst>
          </p:cNvPr>
          <p:cNvSpPr txBox="1"/>
          <p:nvPr/>
        </p:nvSpPr>
        <p:spPr>
          <a:xfrm>
            <a:off x="400460" y="2413126"/>
            <a:ext cx="10239057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50">
                <a:latin typeface="Calibri hoofdtekst"/>
                <a:ea typeface="Calibri"/>
                <a:cs typeface="Calibri"/>
              </a:rPr>
              <a:t>Op deze pagina vindt u een overzicht van alle wijzigingen. Deze worden op de volgende pagina’s toegelicht.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1177F2-A1E9-D927-5BBA-607D56C69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281643"/>
              </p:ext>
            </p:extLst>
          </p:nvPr>
        </p:nvGraphicFramePr>
        <p:xfrm>
          <a:off x="400461" y="3304309"/>
          <a:ext cx="11476014" cy="2487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391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268825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435479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824319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955963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11949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Doelgroep/gebruikersgroep (zorgaanbieders/zorgverzekeraars/gemeenten/overige)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Arial" panose="020B0604020202020204" pitchFamily="34" charset="0"/>
                        <a:buNone/>
                      </a:pPr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Calibri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  <a:t>- </a:t>
                      </a:r>
                      <a: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Het maximaal aantal zoekresultaten op het zoekresultaatscherm is verhoogd van 100 naar 500 machtigingsaanvragen</a:t>
                      </a:r>
                      <a:b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</a:br>
                      <a:endParaRPr lang="nl-NL" sz="1050" b="0" i="0" dirty="0">
                        <a:solidFill>
                          <a:srgbClr val="000000"/>
                        </a:solidFill>
                        <a:effectLst/>
                        <a:latin typeface="Segoe UI VSS (Regular)"/>
                      </a:endParaRPr>
                    </a:p>
                    <a:p>
                      <a:pPr algn="l">
                        <a:buNone/>
                      </a:pPr>
                      <a: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- De lijst met </a:t>
                      </a:r>
                      <a:r>
                        <a:rPr lang="nl-NL" sz="1050" b="0" i="0" dirty="0" err="1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UZOVI's</a:t>
                      </a:r>
                      <a: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 is geactualiseerd waardoor niet gebruikte </a:t>
                      </a:r>
                      <a:r>
                        <a:rPr lang="nl-NL" sz="1050" b="0" i="0" dirty="0" err="1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UZOVI's</a:t>
                      </a:r>
                      <a: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 niet meer voorkomen in het Machtigingenportaal</a:t>
                      </a:r>
                    </a:p>
                    <a:p>
                      <a:pPr algn="l">
                        <a:buFont typeface="Arial" panose="020B0604020202020204" pitchFamily="34" charset="0"/>
                        <a:buNone/>
                      </a:pPr>
                      <a:endParaRPr lang="nl-NL" sz="1050" b="0" i="0" dirty="0">
                        <a:solidFill>
                          <a:srgbClr val="000000"/>
                        </a:solidFill>
                        <a:effectLst/>
                        <a:latin typeface="Segoe UI VSS (Regular)"/>
                      </a:endParaRPr>
                    </a:p>
                    <a:p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Calibri"/>
                          <a:cs typeface="Calibri"/>
                        </a:rPr>
                        <a:t>Machtigingenportaal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</a:t>
                      </a:r>
                      <a:r>
                        <a:rPr lang="nl-NL" sz="1050" b="0" i="0" dirty="0">
                          <a:solidFill>
                            <a:srgbClr val="000000"/>
                          </a:solidFill>
                          <a:effectLst/>
                          <a:latin typeface="Segoe UI VSS (Regular)"/>
                        </a:rPr>
                        <a:t>710563</a:t>
                      </a:r>
                      <a:endParaRPr lang="nl-NL" sz="1050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82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89A32C8-94EC-AA0C-EE59-2116893AB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707917"/>
            <a:ext cx="23531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C3DFA4BF-3D5D-8CD6-2758-CDE9E4B978E5}"/>
              </a:ext>
            </a:extLst>
          </p:cNvPr>
          <p:cNvSpPr txBox="1"/>
          <p:nvPr/>
        </p:nvSpPr>
        <p:spPr>
          <a:xfrm>
            <a:off x="347839" y="454001"/>
            <a:ext cx="1116443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Visuele toelichting van de wijziging inclusief screenshots.</a:t>
            </a:r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53BCEE08-C1BA-5D10-B590-AC0392B9E02C}"/>
              </a:ext>
            </a:extLst>
          </p:cNvPr>
          <p:cNvSpPr txBox="1"/>
          <p:nvPr/>
        </p:nvSpPr>
        <p:spPr>
          <a:xfrm>
            <a:off x="323361" y="5280945"/>
            <a:ext cx="45448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sz="1000" b="1" i="1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>
              <a:latin typeface="Calibri hoofdtekst"/>
              <a:ea typeface="Calibri" panose="020F0502020204030204" pitchFamily="34" charset="0"/>
              <a:cs typeface="Calibri"/>
            </a:endParaRPr>
          </a:p>
          <a:p>
            <a:r>
              <a:rPr lang="nl-NL" sz="1000" b="1" i="1">
                <a:latin typeface="Calibri hoofdtekst"/>
                <a:ea typeface="Calibri" panose="020F0502020204030204" pitchFamily="34" charset="0"/>
                <a:cs typeface="Calibri"/>
              </a:rPr>
              <a:t>Figuur 1: </a:t>
            </a:r>
            <a:r>
              <a:rPr lang="nl-NL" sz="10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…..(zie figuur 2)</a:t>
            </a:r>
            <a:endParaRPr lang="nl-NL" sz="1000" i="1">
              <a:latin typeface="Calibri hoofdteks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51F599E5-32DA-A003-C5F9-472A17FB18E8}"/>
              </a:ext>
            </a:extLst>
          </p:cNvPr>
          <p:cNvSpPr txBox="1"/>
          <p:nvPr/>
        </p:nvSpPr>
        <p:spPr>
          <a:xfrm>
            <a:off x="5036721" y="5941937"/>
            <a:ext cx="63286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00" b="1" i="1">
                <a:latin typeface="Calibri hoofdtekst"/>
                <a:ea typeface="Calibri" panose="020F0502020204030204" pitchFamily="34" charset="0"/>
                <a:cs typeface="Calibri"/>
              </a:rPr>
              <a:t>Figuur 2:</a:t>
            </a:r>
            <a:r>
              <a:rPr lang="nl-NL" sz="10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…..</a:t>
            </a:r>
            <a:endParaRPr lang="nl-NL" sz="1000" i="1">
              <a:latin typeface="Calibri hoofdteks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3" name="Afbeelding 52">
            <a:extLst>
              <a:ext uri="{FF2B5EF4-FFF2-40B4-BE49-F238E27FC236}">
                <a16:creationId xmlns:a16="http://schemas.microsoft.com/office/drawing/2014/main" id="{97418ACF-D3AF-41CD-0401-2204336F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30" y="718473"/>
            <a:ext cx="6419504" cy="488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497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47f97a42-f7aa-484f-a3e1-48a5e82b0f00}" enabled="1" method="Privileged" siteId="{2a158a07-0057-4fd2-8303-84bf295283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Breedbeeld</PresentationFormat>
  <Paragraphs>29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Calibri hoofdtekst</vt:lpstr>
      <vt:lpstr>Segoe UI VSS (Regular)</vt:lpstr>
      <vt:lpstr>Times New Roman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Gisèle van Zoeren</dc:creator>
  <cp:lastModifiedBy>Gisèle van Zoeren</cp:lastModifiedBy>
  <cp:revision>2</cp:revision>
  <dcterms:created xsi:type="dcterms:W3CDTF">2026-04-22T12:47:56Z</dcterms:created>
  <dcterms:modified xsi:type="dcterms:W3CDTF">2026-04-22T12:57:19Z</dcterms:modified>
</cp:coreProperties>
</file>