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9"/>
  </p:handoutMasterIdLst>
  <p:sldIdLst>
    <p:sldId id="256" r:id="rId5"/>
    <p:sldId id="257" r:id="rId6"/>
    <p:sldId id="259" r:id="rId7"/>
    <p:sldId id="258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F18D21D-067B-8DDD-20AF-6DADF1D05055}" name="Someren, Justin van" initials="JS" userId="S::Justin.van.Someren@vecozo.nl::cb380857-cefb-4db4-8a1c-355d3834d1e3" providerId="AD"/>
  <p188:author id="{E69D4349-B7BF-1E04-FC05-FADD1AFD1EB2}" name="Oerlemans - Vesseur, Esmeralda" initials="EO" userId="S::esmeralda.vesseur@vecozo.nl::4b7f0402-f192-439a-a5cb-ff7ba921042c" providerId="AD"/>
  <p188:author id="{37AB6A52-9B62-BD31-1176-E0100EC18EE1}" name="Doppenberg, Sander" initials="DS" userId="S::sander.doppenberg@vecozo.nl::cd33d2f5-c50a-4647-83cb-e5e023548ee9" providerId="AD"/>
  <p188:author id="{7AE96958-9481-E9E0-A695-C02A86F70B44}" name="Verspaandonk, Karen" initials="VK" userId="S::karen.verspaandonk@vecozo.nl::5ae681cf-964d-4450-8875-979068979e38" providerId="AD"/>
  <p188:author id="{54E51586-C5AD-76EC-FC22-52467649516A}" name="Sparidaens, Johnny" initials="JS" userId="S::Johnny.Sparidaens@vecozo.nl::1b890369-9278-4928-b599-06da22143ec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E0"/>
    <a:srgbClr val="1F1309"/>
    <a:srgbClr val="DCDADA"/>
    <a:srgbClr val="6757DE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41FAA8-29A8-4695-9CD4-AC48B67A3581}" v="18" dt="2026-05-06T14:39:42.86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Stijl, thema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rid van Koll" userId="25135186-f0ac-4ee2-baa7-2d66e530982f" providerId="ADAL" clId="{BF146DBF-5A79-4AF2-85C8-67FAD258A643}"/>
    <pc:docChg chg="undo custSel addSld modSld">
      <pc:chgData name="Ingrid van Koll" userId="25135186-f0ac-4ee2-baa7-2d66e530982f" providerId="ADAL" clId="{BF146DBF-5A79-4AF2-85C8-67FAD258A643}" dt="2026-05-06T14:40:39.877" v="462" actId="1076"/>
      <pc:docMkLst>
        <pc:docMk/>
      </pc:docMkLst>
      <pc:sldChg chg="addSp modSp mod">
        <pc:chgData name="Ingrid van Koll" userId="25135186-f0ac-4ee2-baa7-2d66e530982f" providerId="ADAL" clId="{BF146DBF-5A79-4AF2-85C8-67FAD258A643}" dt="2026-05-06T14:40:39.877" v="462" actId="1076"/>
        <pc:sldMkLst>
          <pc:docMk/>
          <pc:sldMk cId="2771821926" sldId="256"/>
        </pc:sldMkLst>
        <pc:spChg chg="mod">
          <ac:chgData name="Ingrid van Koll" userId="25135186-f0ac-4ee2-baa7-2d66e530982f" providerId="ADAL" clId="{BF146DBF-5A79-4AF2-85C8-67FAD258A643}" dt="2026-05-06T14:08:45.656" v="54" actId="20577"/>
          <ac:spMkLst>
            <pc:docMk/>
            <pc:sldMk cId="2771821926" sldId="256"/>
            <ac:spMk id="54" creationId="{400F2161-5CB0-2FC3-542E-31BDCA794A84}"/>
          </ac:spMkLst>
        </pc:spChg>
        <pc:spChg chg="mod">
          <ac:chgData name="Ingrid van Koll" userId="25135186-f0ac-4ee2-baa7-2d66e530982f" providerId="ADAL" clId="{BF146DBF-5A79-4AF2-85C8-67FAD258A643}" dt="2026-05-06T14:33:48.954" v="425" actId="1076"/>
          <ac:spMkLst>
            <pc:docMk/>
            <pc:sldMk cId="2771821926" sldId="256"/>
            <ac:spMk id="56" creationId="{B346B7BD-30CE-642F-8E4D-F0B3A8070AB6}"/>
          </ac:spMkLst>
        </pc:spChg>
        <pc:graphicFrameChg chg="mod modGraphic">
          <ac:chgData name="Ingrid van Koll" userId="25135186-f0ac-4ee2-baa7-2d66e530982f" providerId="ADAL" clId="{BF146DBF-5A79-4AF2-85C8-67FAD258A643}" dt="2026-05-06T14:40:32.537" v="461" actId="1076"/>
          <ac:graphicFrameMkLst>
            <pc:docMk/>
            <pc:sldMk cId="2771821926" sldId="256"/>
            <ac:graphicFrameMk id="3" creationId="{F41177F2-A1E9-D927-5BBA-607D56C695D6}"/>
          </ac:graphicFrameMkLst>
        </pc:graphicFrameChg>
        <pc:graphicFrameChg chg="modGraphic">
          <ac:chgData name="Ingrid van Koll" userId="25135186-f0ac-4ee2-baa7-2d66e530982f" providerId="ADAL" clId="{BF146DBF-5A79-4AF2-85C8-67FAD258A643}" dt="2026-05-06T14:09:59.068" v="142" actId="20577"/>
          <ac:graphicFrameMkLst>
            <pc:docMk/>
            <pc:sldMk cId="2771821926" sldId="256"/>
            <ac:graphicFrameMk id="55" creationId="{BF49DAF8-E46F-67C4-0804-0FCCC3310F52}"/>
          </ac:graphicFrameMkLst>
        </pc:graphicFrameChg>
        <pc:picChg chg="add mod">
          <ac:chgData name="Ingrid van Koll" userId="25135186-f0ac-4ee2-baa7-2d66e530982f" providerId="ADAL" clId="{BF146DBF-5A79-4AF2-85C8-67FAD258A643}" dt="2026-05-06T14:40:39.877" v="462" actId="1076"/>
          <ac:picMkLst>
            <pc:docMk/>
            <pc:sldMk cId="2771821926" sldId="256"/>
            <ac:picMk id="53" creationId="{1CE821B4-00B5-8DFB-ED29-E03772CA75BE}"/>
          </ac:picMkLst>
        </pc:picChg>
      </pc:sldChg>
      <pc:sldChg chg="addSp delSp modSp mod">
        <pc:chgData name="Ingrid van Koll" userId="25135186-f0ac-4ee2-baa7-2d66e530982f" providerId="ADAL" clId="{BF146DBF-5A79-4AF2-85C8-67FAD258A643}" dt="2026-05-06T14:40:16.302" v="459" actId="1076"/>
        <pc:sldMkLst>
          <pc:docMk/>
          <pc:sldMk cId="906149702" sldId="257"/>
        </pc:sldMkLst>
        <pc:spChg chg="del">
          <ac:chgData name="Ingrid van Koll" userId="25135186-f0ac-4ee2-baa7-2d66e530982f" providerId="ADAL" clId="{BF146DBF-5A79-4AF2-85C8-67FAD258A643}" dt="2026-05-06T14:38:05.396" v="436" actId="478"/>
          <ac:spMkLst>
            <pc:docMk/>
            <pc:sldMk cId="906149702" sldId="257"/>
            <ac:spMk id="62" creationId="{51F599E5-32DA-A003-C5F9-472A17FB18E8}"/>
          </ac:spMkLst>
        </pc:spChg>
        <pc:spChg chg="del mod">
          <ac:chgData name="Ingrid van Koll" userId="25135186-f0ac-4ee2-baa7-2d66e530982f" providerId="ADAL" clId="{BF146DBF-5A79-4AF2-85C8-67FAD258A643}" dt="2026-05-06T14:36:24.977" v="433" actId="478"/>
          <ac:spMkLst>
            <pc:docMk/>
            <pc:sldMk cId="906149702" sldId="257"/>
            <ac:spMk id="66" creationId="{C3DFA4BF-3D5D-8CD6-2758-CDE9E4B978E5}"/>
          </ac:spMkLst>
        </pc:spChg>
        <pc:spChg chg="del mod">
          <ac:chgData name="Ingrid van Koll" userId="25135186-f0ac-4ee2-baa7-2d66e530982f" providerId="ADAL" clId="{BF146DBF-5A79-4AF2-85C8-67FAD258A643}" dt="2026-05-06T14:38:12.237" v="438" actId="478"/>
          <ac:spMkLst>
            <pc:docMk/>
            <pc:sldMk cId="906149702" sldId="257"/>
            <ac:spMk id="70" creationId="{53BCEE08-C1BA-5D10-B590-AC0392B9E02C}"/>
          </ac:spMkLst>
        </pc:spChg>
        <pc:graphicFrameChg chg="mod modGraphic">
          <ac:chgData name="Ingrid van Koll" userId="25135186-f0ac-4ee2-baa7-2d66e530982f" providerId="ADAL" clId="{BF146DBF-5A79-4AF2-85C8-67FAD258A643}" dt="2026-05-06T14:19:33.273" v="290" actId="20577"/>
          <ac:graphicFrameMkLst>
            <pc:docMk/>
            <pc:sldMk cId="906149702" sldId="257"/>
            <ac:graphicFrameMk id="2" creationId="{AB7F4A58-D392-D83A-8A48-3600B72DE60A}"/>
          </ac:graphicFrameMkLst>
        </pc:graphicFrameChg>
        <pc:graphicFrameChg chg="add del mod modGraphic">
          <ac:chgData name="Ingrid van Koll" userId="25135186-f0ac-4ee2-baa7-2d66e530982f" providerId="ADAL" clId="{BF146DBF-5A79-4AF2-85C8-67FAD258A643}" dt="2026-05-06T14:39:27.312" v="451" actId="478"/>
          <ac:graphicFrameMkLst>
            <pc:docMk/>
            <pc:sldMk cId="906149702" sldId="257"/>
            <ac:graphicFrameMk id="3" creationId="{C691F7B0-27A5-7EB9-E2C7-47105BA44E4D}"/>
          </ac:graphicFrameMkLst>
        </pc:graphicFrameChg>
        <pc:graphicFrameChg chg="add del mod">
          <ac:chgData name="Ingrid van Koll" userId="25135186-f0ac-4ee2-baa7-2d66e530982f" providerId="ADAL" clId="{BF146DBF-5A79-4AF2-85C8-67FAD258A643}" dt="2026-05-06T14:22:29.058" v="339" actId="478"/>
          <ac:graphicFrameMkLst>
            <pc:docMk/>
            <pc:sldMk cId="906149702" sldId="257"/>
            <ac:graphicFrameMk id="53" creationId="{CFE66E81-B80D-00D4-3F09-CD9C85BCABD0}"/>
          </ac:graphicFrameMkLst>
        </pc:graphicFrameChg>
        <pc:graphicFrameChg chg="add del mod">
          <ac:chgData name="Ingrid van Koll" userId="25135186-f0ac-4ee2-baa7-2d66e530982f" providerId="ADAL" clId="{BF146DBF-5A79-4AF2-85C8-67FAD258A643}" dt="2026-05-06T14:24:02.954" v="376" actId="478"/>
          <ac:graphicFrameMkLst>
            <pc:docMk/>
            <pc:sldMk cId="906149702" sldId="257"/>
            <ac:graphicFrameMk id="55" creationId="{F8407A01-9EAD-F56C-959A-86286B0513BF}"/>
          </ac:graphicFrameMkLst>
        </pc:graphicFrameChg>
        <pc:graphicFrameChg chg="add del mod modGraphic">
          <ac:chgData name="Ingrid van Koll" userId="25135186-f0ac-4ee2-baa7-2d66e530982f" providerId="ADAL" clId="{BF146DBF-5A79-4AF2-85C8-67FAD258A643}" dt="2026-05-06T14:39:37.739" v="452" actId="21"/>
          <ac:graphicFrameMkLst>
            <pc:docMk/>
            <pc:sldMk cId="906149702" sldId="257"/>
            <ac:graphicFrameMk id="56" creationId="{CD546F46-2B93-8AEF-EC88-5E5BE6E4D1BA}"/>
          </ac:graphicFrameMkLst>
        </pc:graphicFrameChg>
        <pc:graphicFrameChg chg="add mod modGraphic">
          <ac:chgData name="Ingrid van Koll" userId="25135186-f0ac-4ee2-baa7-2d66e530982f" providerId="ADAL" clId="{BF146DBF-5A79-4AF2-85C8-67FAD258A643}" dt="2026-05-06T14:40:10.967" v="458" actId="1076"/>
          <ac:graphicFrameMkLst>
            <pc:docMk/>
            <pc:sldMk cId="906149702" sldId="257"/>
            <ac:graphicFrameMk id="57" creationId="{D398C711-05F4-74AD-2D41-25B07E5851B0}"/>
          </ac:graphicFrameMkLst>
        </pc:graphicFrameChg>
        <pc:picChg chg="add mod">
          <ac:chgData name="Ingrid van Koll" userId="25135186-f0ac-4ee2-baa7-2d66e530982f" providerId="ADAL" clId="{BF146DBF-5A79-4AF2-85C8-67FAD258A643}" dt="2026-05-06T14:40:16.302" v="459" actId="1076"/>
          <ac:picMkLst>
            <pc:docMk/>
            <pc:sldMk cId="906149702" sldId="257"/>
            <ac:picMk id="59" creationId="{19C2E135-159C-EA2D-D581-B41992F80F78}"/>
          </ac:picMkLst>
        </pc:picChg>
      </pc:sldChg>
      <pc:sldChg chg="delSp new mod">
        <pc:chgData name="Ingrid van Koll" userId="25135186-f0ac-4ee2-baa7-2d66e530982f" providerId="ADAL" clId="{BF146DBF-5A79-4AF2-85C8-67FAD258A643}" dt="2026-05-06T14:38:28.941" v="441" actId="478"/>
        <pc:sldMkLst>
          <pc:docMk/>
          <pc:sldMk cId="2188113228" sldId="258"/>
        </pc:sldMkLst>
        <pc:spChg chg="del">
          <ac:chgData name="Ingrid van Koll" userId="25135186-f0ac-4ee2-baa7-2d66e530982f" providerId="ADAL" clId="{BF146DBF-5A79-4AF2-85C8-67FAD258A643}" dt="2026-05-06T14:38:26.536" v="440" actId="478"/>
          <ac:spMkLst>
            <pc:docMk/>
            <pc:sldMk cId="2188113228" sldId="258"/>
            <ac:spMk id="2" creationId="{91EE2B72-124D-981F-F357-59A098B06B35}"/>
          </ac:spMkLst>
        </pc:spChg>
        <pc:spChg chg="del">
          <ac:chgData name="Ingrid van Koll" userId="25135186-f0ac-4ee2-baa7-2d66e530982f" providerId="ADAL" clId="{BF146DBF-5A79-4AF2-85C8-67FAD258A643}" dt="2026-05-06T14:38:28.941" v="441" actId="478"/>
          <ac:spMkLst>
            <pc:docMk/>
            <pc:sldMk cId="2188113228" sldId="258"/>
            <ac:spMk id="3" creationId="{BEB673FE-6F96-1D8B-E94B-9DF987D9DC57}"/>
          </ac:spMkLst>
        </pc:spChg>
      </pc:sldChg>
      <pc:sldChg chg="addSp delSp modSp add mod">
        <pc:chgData name="Ingrid van Koll" userId="25135186-f0ac-4ee2-baa7-2d66e530982f" providerId="ADAL" clId="{BF146DBF-5A79-4AF2-85C8-67FAD258A643}" dt="2026-05-06T14:39:51.715" v="456" actId="1076"/>
        <pc:sldMkLst>
          <pc:docMk/>
          <pc:sldMk cId="501670890" sldId="259"/>
        </pc:sldMkLst>
        <pc:graphicFrameChg chg="del">
          <ac:chgData name="Ingrid van Koll" userId="25135186-f0ac-4ee2-baa7-2d66e530982f" providerId="ADAL" clId="{BF146DBF-5A79-4AF2-85C8-67FAD258A643}" dt="2026-05-06T14:39:03.795" v="446" actId="478"/>
          <ac:graphicFrameMkLst>
            <pc:docMk/>
            <pc:sldMk cId="501670890" sldId="259"/>
            <ac:graphicFrameMk id="2" creationId="{58F8A591-010E-DE1F-3D47-0E30D124E637}"/>
          </ac:graphicFrameMkLst>
        </pc:graphicFrameChg>
        <pc:graphicFrameChg chg="mod">
          <ac:chgData name="Ingrid van Koll" userId="25135186-f0ac-4ee2-baa7-2d66e530982f" providerId="ADAL" clId="{BF146DBF-5A79-4AF2-85C8-67FAD258A643}" dt="2026-05-06T14:39:08.601" v="447" actId="1076"/>
          <ac:graphicFrameMkLst>
            <pc:docMk/>
            <pc:sldMk cId="501670890" sldId="259"/>
            <ac:graphicFrameMk id="3" creationId="{BC931A5D-EE4D-E888-E1C0-61AB25CAA7DC}"/>
          </ac:graphicFrameMkLst>
        </pc:graphicFrameChg>
        <pc:graphicFrameChg chg="add mod modGraphic">
          <ac:chgData name="Ingrid van Koll" userId="25135186-f0ac-4ee2-baa7-2d66e530982f" providerId="ADAL" clId="{BF146DBF-5A79-4AF2-85C8-67FAD258A643}" dt="2026-05-06T14:39:51.715" v="456" actId="1076"/>
          <ac:graphicFrameMkLst>
            <pc:docMk/>
            <pc:sldMk cId="501670890" sldId="259"/>
            <ac:graphicFrameMk id="53" creationId="{CD546F46-2B93-8AEF-EC88-5E5BE6E4D1BA}"/>
          </ac:graphicFrameMkLst>
        </pc:graphicFrameChg>
        <pc:graphicFrameChg chg="del modGraphic">
          <ac:chgData name="Ingrid van Koll" userId="25135186-f0ac-4ee2-baa7-2d66e530982f" providerId="ADAL" clId="{BF146DBF-5A79-4AF2-85C8-67FAD258A643}" dt="2026-05-06T14:39:13.601" v="449" actId="478"/>
          <ac:graphicFrameMkLst>
            <pc:docMk/>
            <pc:sldMk cId="501670890" sldId="259"/>
            <ac:graphicFrameMk id="56" creationId="{813A5A60-B457-39C3-A698-FE47CD87D910}"/>
          </ac:graphicFrameMkLst>
        </pc:graphicFrameChg>
        <pc:graphicFrameChg chg="del">
          <ac:chgData name="Ingrid van Koll" userId="25135186-f0ac-4ee2-baa7-2d66e530982f" providerId="ADAL" clId="{BF146DBF-5A79-4AF2-85C8-67FAD258A643}" dt="2026-05-06T14:39:16.875" v="450" actId="478"/>
          <ac:graphicFrameMkLst>
            <pc:docMk/>
            <pc:sldMk cId="501670890" sldId="259"/>
            <ac:graphicFrameMk id="57" creationId="{4E1B153D-F3C6-A8B1-CF14-4E6749151CB8}"/>
          </ac:graphicFrameMkLst>
        </pc:graphicFrameChg>
        <pc:picChg chg="del">
          <ac:chgData name="Ingrid van Koll" userId="25135186-f0ac-4ee2-baa7-2d66e530982f" providerId="ADAL" clId="{BF146DBF-5A79-4AF2-85C8-67FAD258A643}" dt="2026-05-06T14:38:59.045" v="445" actId="478"/>
          <ac:picMkLst>
            <pc:docMk/>
            <pc:sldMk cId="501670890" sldId="259"/>
            <ac:picMk id="59" creationId="{89664816-49F8-06B8-EAF5-9649BE0F7DF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86C853FF-17C5-EFBF-D5E9-0C13350770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CC2A837-47C0-0EE8-DB2B-3A48C207D0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BC3674-4E6A-488D-9FF4-D179E37425EC}" type="datetimeFigureOut">
              <a:rPr lang="nl-NL" smtClean="0"/>
              <a:t>6-5-2026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4988F1-D9B6-06AB-A7CB-2DE1A0D0D5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C673A9E-9F81-166D-506E-1144FD461B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9D3BB-0D62-40DE-ACEA-E1015A0CB5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097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0A43BA-B594-C663-35B2-16DFB7310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FAE4966-9093-6211-CE1C-9E442015FC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F5A2F0-BA55-4527-9134-55429D744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107E48-35A1-116E-6A33-C2AE7D5EB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CEB713-572B-9C86-062B-A4A119AA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06A9243-347D-5EB2-03FA-5D3AC6586B85}"/>
              </a:ext>
            </a:extLst>
          </p:cNvPr>
          <p:cNvSpPr txBox="1">
            <a:spLocks/>
          </p:cNvSpPr>
          <p:nvPr userDrawn="1"/>
        </p:nvSpPr>
        <p:spPr>
          <a:xfrm>
            <a:off x="11428413" y="6075540"/>
            <a:ext cx="448062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36C48C-F87C-4E4B-81EF-5027B17D1F61}" type="slidenum">
              <a:rPr lang="nl-NL" noProof="1" smtClean="0">
                <a:solidFill>
                  <a:schemeClr val="accent1"/>
                </a:solidFill>
              </a:rPr>
              <a:pPr/>
              <a:t>‹nr.›</a:t>
            </a:fld>
            <a:endParaRPr lang="nl-NL" noProof="1">
              <a:solidFill>
                <a:schemeClr val="accent1"/>
              </a:solidFill>
            </a:endParaRP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0AECE58B-E941-BF8D-4180-E4BC612EAFF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57200" y="6475431"/>
            <a:ext cx="11736388" cy="179388"/>
            <a:chOff x="288" y="4079"/>
            <a:chExt cx="7393" cy="113"/>
          </a:xfrm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A7AB51E0-20A3-D165-77E8-B2E6B446FE3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5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Oval 6">
              <a:extLst>
                <a:ext uri="{FF2B5EF4-FFF2-40B4-BE49-F238E27FC236}">
                  <a16:creationId xmlns:a16="http://schemas.microsoft.com/office/drawing/2014/main" id="{E60638C7-6DFF-7B23-FC6E-F1561B9F02F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0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D925FCEF-38AF-AA4F-F422-E02A4CDC56E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1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4D98A0D7-71E9-5B8D-B2D0-F8FA75061A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6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0B25806D-D0AE-DF48-957A-43732913FE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6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Oval 10">
              <a:extLst>
                <a:ext uri="{FF2B5EF4-FFF2-40B4-BE49-F238E27FC236}">
                  <a16:creationId xmlns:a16="http://schemas.microsoft.com/office/drawing/2014/main" id="{1135B98B-6451-113A-45D7-6C2052FAB30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1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Oval 11">
              <a:extLst>
                <a:ext uri="{FF2B5EF4-FFF2-40B4-BE49-F238E27FC236}">
                  <a16:creationId xmlns:a16="http://schemas.microsoft.com/office/drawing/2014/main" id="{14EB49DC-B08C-6257-FEEA-321DC67FB74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2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Rectangle 12">
              <a:extLst>
                <a:ext uri="{FF2B5EF4-FFF2-40B4-BE49-F238E27FC236}">
                  <a16:creationId xmlns:a16="http://schemas.microsoft.com/office/drawing/2014/main" id="{55A12ACA-9CFB-2361-9CD2-CF9DF849CD5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Oval 13">
              <a:extLst>
                <a:ext uri="{FF2B5EF4-FFF2-40B4-BE49-F238E27FC236}">
                  <a16:creationId xmlns:a16="http://schemas.microsoft.com/office/drawing/2014/main" id="{041132CB-BB0D-A6CE-042A-9DB2F59FD97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3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Rectangle 14">
              <a:extLst>
                <a:ext uri="{FF2B5EF4-FFF2-40B4-BE49-F238E27FC236}">
                  <a16:creationId xmlns:a16="http://schemas.microsoft.com/office/drawing/2014/main" id="{925482AE-E1E1-DAE9-4094-83BBBAF2873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8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Rectangle 15">
              <a:extLst>
                <a:ext uri="{FF2B5EF4-FFF2-40B4-BE49-F238E27FC236}">
                  <a16:creationId xmlns:a16="http://schemas.microsoft.com/office/drawing/2014/main" id="{7C22C59C-764E-E764-2175-DE6A9526530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8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Oval 16">
              <a:extLst>
                <a:ext uri="{FF2B5EF4-FFF2-40B4-BE49-F238E27FC236}">
                  <a16:creationId xmlns:a16="http://schemas.microsoft.com/office/drawing/2014/main" id="{33968842-D5F5-7CCA-FD9B-B4EB193E6D9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41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Oval 17">
              <a:extLst>
                <a:ext uri="{FF2B5EF4-FFF2-40B4-BE49-F238E27FC236}">
                  <a16:creationId xmlns:a16="http://schemas.microsoft.com/office/drawing/2014/main" id="{124A600A-A545-7DAE-62D3-072F595ACA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6CFBC493-2E60-0ADB-9D35-B28EDCAA9E5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Oval 19">
              <a:extLst>
                <a:ext uri="{FF2B5EF4-FFF2-40B4-BE49-F238E27FC236}">
                  <a16:creationId xmlns:a16="http://schemas.microsoft.com/office/drawing/2014/main" id="{09B23C54-9D45-0026-BB66-C184B201FA1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20">
              <a:extLst>
                <a:ext uri="{FF2B5EF4-FFF2-40B4-BE49-F238E27FC236}">
                  <a16:creationId xmlns:a16="http://schemas.microsoft.com/office/drawing/2014/main" id="{786B07F6-77B0-7605-AC96-5A7530D9984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Rectangle 21">
              <a:extLst>
                <a:ext uri="{FF2B5EF4-FFF2-40B4-BE49-F238E27FC236}">
                  <a16:creationId xmlns:a16="http://schemas.microsoft.com/office/drawing/2014/main" id="{C50FBB52-DFC7-2750-6E96-AF159CAF680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Oval 22">
              <a:extLst>
                <a:ext uri="{FF2B5EF4-FFF2-40B4-BE49-F238E27FC236}">
                  <a16:creationId xmlns:a16="http://schemas.microsoft.com/office/drawing/2014/main" id="{3D25A7BD-0A0B-A885-72C4-B9B85273FCF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Oval 23">
              <a:extLst>
                <a:ext uri="{FF2B5EF4-FFF2-40B4-BE49-F238E27FC236}">
                  <a16:creationId xmlns:a16="http://schemas.microsoft.com/office/drawing/2014/main" id="{E558AF56-1281-D9F2-046A-ABB1CB8E8C4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Rectangle 24">
              <a:extLst>
                <a:ext uri="{FF2B5EF4-FFF2-40B4-BE49-F238E27FC236}">
                  <a16:creationId xmlns:a16="http://schemas.microsoft.com/office/drawing/2014/main" id="{305579D3-04DE-17F6-10D7-6A63169DA18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Oval 25">
              <a:extLst>
                <a:ext uri="{FF2B5EF4-FFF2-40B4-BE49-F238E27FC236}">
                  <a16:creationId xmlns:a16="http://schemas.microsoft.com/office/drawing/2014/main" id="{5C7230C7-743E-C9AC-CA4D-DF9DC5BA1EE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Oval 26">
              <a:extLst>
                <a:ext uri="{FF2B5EF4-FFF2-40B4-BE49-F238E27FC236}">
                  <a16:creationId xmlns:a16="http://schemas.microsoft.com/office/drawing/2014/main" id="{E4D2E852-3ABB-EBB4-6ED7-94F944179A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2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Rectangle 27">
              <a:extLst>
                <a:ext uri="{FF2B5EF4-FFF2-40B4-BE49-F238E27FC236}">
                  <a16:creationId xmlns:a16="http://schemas.microsoft.com/office/drawing/2014/main" id="{6F55B62D-1DBF-6EEF-B2DB-03BC86BC67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Rectangle 28">
              <a:extLst>
                <a:ext uri="{FF2B5EF4-FFF2-40B4-BE49-F238E27FC236}">
                  <a16:creationId xmlns:a16="http://schemas.microsoft.com/office/drawing/2014/main" id="{6DCA6D26-1783-129B-DA2C-886DF5ED1D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Oval 29">
              <a:extLst>
                <a:ext uri="{FF2B5EF4-FFF2-40B4-BE49-F238E27FC236}">
                  <a16:creationId xmlns:a16="http://schemas.microsoft.com/office/drawing/2014/main" id="{0F9029BD-1291-7BE3-9874-B04B6ACB85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Oval 30">
              <a:extLst>
                <a:ext uri="{FF2B5EF4-FFF2-40B4-BE49-F238E27FC236}">
                  <a16:creationId xmlns:a16="http://schemas.microsoft.com/office/drawing/2014/main" id="{FA5416BC-91E6-5261-D450-1A42A95E49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Rectangle 31">
              <a:extLst>
                <a:ext uri="{FF2B5EF4-FFF2-40B4-BE49-F238E27FC236}">
                  <a16:creationId xmlns:a16="http://schemas.microsoft.com/office/drawing/2014/main" id="{AC07C441-C413-308C-B1B8-6CCC97A4A7B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1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Oval 32">
              <a:extLst>
                <a:ext uri="{FF2B5EF4-FFF2-40B4-BE49-F238E27FC236}">
                  <a16:creationId xmlns:a16="http://schemas.microsoft.com/office/drawing/2014/main" id="{5F15465F-1DFC-1EAC-70E0-5B35C6A96FF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7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Rectangle 33">
              <a:extLst>
                <a:ext uri="{FF2B5EF4-FFF2-40B4-BE49-F238E27FC236}">
                  <a16:creationId xmlns:a16="http://schemas.microsoft.com/office/drawing/2014/main" id="{C24AA84F-88C9-CB4C-0112-9467D536B88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2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Rectangle 34">
              <a:extLst>
                <a:ext uri="{FF2B5EF4-FFF2-40B4-BE49-F238E27FC236}">
                  <a16:creationId xmlns:a16="http://schemas.microsoft.com/office/drawing/2014/main" id="{129DFD27-62EF-CD29-4CFB-669DD33320F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02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Oval 35">
              <a:extLst>
                <a:ext uri="{FF2B5EF4-FFF2-40B4-BE49-F238E27FC236}">
                  <a16:creationId xmlns:a16="http://schemas.microsoft.com/office/drawing/2014/main" id="{1DF27D07-D3E2-0685-8CC1-AB9AD600DB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1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Oval 36">
              <a:extLst>
                <a:ext uri="{FF2B5EF4-FFF2-40B4-BE49-F238E27FC236}">
                  <a16:creationId xmlns:a16="http://schemas.microsoft.com/office/drawing/2014/main" id="{B474150C-C43F-F4CD-BEEE-01D9112A07D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8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Rectangle 37">
              <a:extLst>
                <a:ext uri="{FF2B5EF4-FFF2-40B4-BE49-F238E27FC236}">
                  <a16:creationId xmlns:a16="http://schemas.microsoft.com/office/drawing/2014/main" id="{56581E47-D98D-C797-AF66-9F05B5BEF5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3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Oval 38">
              <a:extLst>
                <a:ext uri="{FF2B5EF4-FFF2-40B4-BE49-F238E27FC236}">
                  <a16:creationId xmlns:a16="http://schemas.microsoft.com/office/drawing/2014/main" id="{629747C0-DCC4-A4AE-32B0-7926EC87AF4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79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Rectangle 39">
              <a:extLst>
                <a:ext uri="{FF2B5EF4-FFF2-40B4-BE49-F238E27FC236}">
                  <a16:creationId xmlns:a16="http://schemas.microsoft.com/office/drawing/2014/main" id="{D557DF22-4FCC-89E3-04B7-51C091831DB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84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Rectangle 40">
              <a:extLst>
                <a:ext uri="{FF2B5EF4-FFF2-40B4-BE49-F238E27FC236}">
                  <a16:creationId xmlns:a16="http://schemas.microsoft.com/office/drawing/2014/main" id="{23988F13-BB9D-D55A-D243-574B216681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248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Oval 41">
              <a:extLst>
                <a:ext uri="{FF2B5EF4-FFF2-40B4-BE49-F238E27FC236}">
                  <a16:creationId xmlns:a16="http://schemas.microsoft.com/office/drawing/2014/main" id="{72B1672E-3AB3-58B3-1CAB-2F1BE34AD3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19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2">
              <a:extLst>
                <a:ext uri="{FF2B5EF4-FFF2-40B4-BE49-F238E27FC236}">
                  <a16:creationId xmlns:a16="http://schemas.microsoft.com/office/drawing/2014/main" id="{37626C25-9D9E-86BE-FCA8-E4DA729CE6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06" y="4079"/>
              <a:ext cx="75" cy="97"/>
            </a:xfrm>
            <a:custGeom>
              <a:avLst/>
              <a:gdLst>
                <a:gd name="T0" fmla="*/ 374 w 374"/>
                <a:gd name="T1" fmla="*/ 38 h 487"/>
                <a:gd name="T2" fmla="*/ 374 w 374"/>
                <a:gd name="T3" fmla="*/ 449 h 487"/>
                <a:gd name="T4" fmla="*/ 243 w 374"/>
                <a:gd name="T5" fmla="*/ 487 h 487"/>
                <a:gd name="T6" fmla="*/ 0 w 374"/>
                <a:gd name="T7" fmla="*/ 243 h 487"/>
                <a:gd name="T8" fmla="*/ 243 w 374"/>
                <a:gd name="T9" fmla="*/ 0 h 487"/>
                <a:gd name="T10" fmla="*/ 374 w 374"/>
                <a:gd name="T11" fmla="*/ 3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4" h="487">
                  <a:moveTo>
                    <a:pt x="374" y="38"/>
                  </a:moveTo>
                  <a:cubicBezTo>
                    <a:pt x="374" y="449"/>
                    <a:pt x="374" y="449"/>
                    <a:pt x="374" y="449"/>
                  </a:cubicBezTo>
                  <a:cubicBezTo>
                    <a:pt x="336" y="473"/>
                    <a:pt x="291" y="487"/>
                    <a:pt x="243" y="487"/>
                  </a:cubicBezTo>
                  <a:cubicBezTo>
                    <a:pt x="109" y="487"/>
                    <a:pt x="0" y="378"/>
                    <a:pt x="0" y="243"/>
                  </a:cubicBezTo>
                  <a:cubicBezTo>
                    <a:pt x="0" y="109"/>
                    <a:pt x="109" y="0"/>
                    <a:pt x="243" y="0"/>
                  </a:cubicBezTo>
                  <a:cubicBezTo>
                    <a:pt x="291" y="0"/>
                    <a:pt x="336" y="14"/>
                    <a:pt x="374" y="38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3">
              <a:extLst>
                <a:ext uri="{FF2B5EF4-FFF2-40B4-BE49-F238E27FC236}">
                  <a16:creationId xmlns:a16="http://schemas.microsoft.com/office/drawing/2014/main" id="{FA04B6CF-FD08-0F88-63BA-6F2038BD6B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3" y="4079"/>
              <a:ext cx="92" cy="111"/>
            </a:xfrm>
            <a:custGeom>
              <a:avLst/>
              <a:gdLst>
                <a:gd name="T0" fmla="*/ 173 w 460"/>
                <a:gd name="T1" fmla="*/ 512 h 556"/>
                <a:gd name="T2" fmla="*/ 230 w 460"/>
                <a:gd name="T3" fmla="*/ 556 h 556"/>
                <a:gd name="T4" fmla="*/ 287 w 460"/>
                <a:gd name="T5" fmla="*/ 512 h 556"/>
                <a:gd name="T6" fmla="*/ 455 w 460"/>
                <a:gd name="T7" fmla="*/ 84 h 556"/>
                <a:gd name="T8" fmla="*/ 460 w 460"/>
                <a:gd name="T9" fmla="*/ 56 h 556"/>
                <a:gd name="T10" fmla="*/ 401 w 460"/>
                <a:gd name="T11" fmla="*/ 0 h 556"/>
                <a:gd name="T12" fmla="*/ 349 w 460"/>
                <a:gd name="T13" fmla="*/ 38 h 556"/>
                <a:gd name="T14" fmla="*/ 230 w 460"/>
                <a:gd name="T15" fmla="*/ 357 h 556"/>
                <a:gd name="T16" fmla="*/ 111 w 460"/>
                <a:gd name="T17" fmla="*/ 38 h 556"/>
                <a:gd name="T18" fmla="*/ 59 w 460"/>
                <a:gd name="T19" fmla="*/ 0 h 556"/>
                <a:gd name="T20" fmla="*/ 0 w 460"/>
                <a:gd name="T21" fmla="*/ 56 h 556"/>
                <a:gd name="T22" fmla="*/ 5 w 460"/>
                <a:gd name="T23" fmla="*/ 84 h 556"/>
                <a:gd name="T24" fmla="*/ 173 w 460"/>
                <a:gd name="T25" fmla="*/ 512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0" h="556">
                  <a:moveTo>
                    <a:pt x="173" y="512"/>
                  </a:moveTo>
                  <a:cubicBezTo>
                    <a:pt x="183" y="536"/>
                    <a:pt x="196" y="556"/>
                    <a:pt x="230" y="556"/>
                  </a:cubicBezTo>
                  <a:cubicBezTo>
                    <a:pt x="264" y="556"/>
                    <a:pt x="277" y="536"/>
                    <a:pt x="287" y="512"/>
                  </a:cubicBezTo>
                  <a:cubicBezTo>
                    <a:pt x="455" y="84"/>
                    <a:pt x="455" y="84"/>
                    <a:pt x="455" y="84"/>
                  </a:cubicBezTo>
                  <a:cubicBezTo>
                    <a:pt x="459" y="74"/>
                    <a:pt x="460" y="66"/>
                    <a:pt x="460" y="56"/>
                  </a:cubicBezTo>
                  <a:cubicBezTo>
                    <a:pt x="460" y="23"/>
                    <a:pt x="432" y="0"/>
                    <a:pt x="401" y="0"/>
                  </a:cubicBezTo>
                  <a:cubicBezTo>
                    <a:pt x="375" y="0"/>
                    <a:pt x="359" y="17"/>
                    <a:pt x="349" y="38"/>
                  </a:cubicBezTo>
                  <a:cubicBezTo>
                    <a:pt x="230" y="357"/>
                    <a:pt x="230" y="357"/>
                    <a:pt x="230" y="357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01" y="17"/>
                    <a:pt x="85" y="0"/>
                    <a:pt x="59" y="0"/>
                  </a:cubicBezTo>
                  <a:cubicBezTo>
                    <a:pt x="28" y="0"/>
                    <a:pt x="0" y="23"/>
                    <a:pt x="0" y="56"/>
                  </a:cubicBezTo>
                  <a:cubicBezTo>
                    <a:pt x="0" y="66"/>
                    <a:pt x="1" y="74"/>
                    <a:pt x="5" y="84"/>
                  </a:cubicBezTo>
                  <a:lnTo>
                    <a:pt x="173" y="512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4">
              <a:extLst>
                <a:ext uri="{FF2B5EF4-FFF2-40B4-BE49-F238E27FC236}">
                  <a16:creationId xmlns:a16="http://schemas.microsoft.com/office/drawing/2014/main" id="{30E95601-D106-AD19-5908-B62ACC3F97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8" y="4079"/>
              <a:ext cx="88" cy="113"/>
            </a:xfrm>
            <a:custGeom>
              <a:avLst/>
              <a:gdLst>
                <a:gd name="T0" fmla="*/ 0 w 437"/>
                <a:gd name="T1" fmla="*/ 282 h 565"/>
                <a:gd name="T2" fmla="*/ 264 w 437"/>
                <a:gd name="T3" fmla="*/ 565 h 565"/>
                <a:gd name="T4" fmla="*/ 437 w 437"/>
                <a:gd name="T5" fmla="*/ 474 h 565"/>
                <a:gd name="T6" fmla="*/ 386 w 437"/>
                <a:gd name="T7" fmla="*/ 422 h 565"/>
                <a:gd name="T8" fmla="*/ 264 w 437"/>
                <a:gd name="T9" fmla="*/ 454 h 565"/>
                <a:gd name="T10" fmla="*/ 120 w 437"/>
                <a:gd name="T11" fmla="*/ 285 h 565"/>
                <a:gd name="T12" fmla="*/ 264 w 437"/>
                <a:gd name="T13" fmla="*/ 111 h 565"/>
                <a:gd name="T14" fmla="*/ 381 w 437"/>
                <a:gd name="T15" fmla="*/ 137 h 565"/>
                <a:gd name="T16" fmla="*/ 429 w 437"/>
                <a:gd name="T17" fmla="*/ 86 h 565"/>
                <a:gd name="T18" fmla="*/ 264 w 437"/>
                <a:gd name="T19" fmla="*/ 0 h 565"/>
                <a:gd name="T20" fmla="*/ 0 w 437"/>
                <a:gd name="T21" fmla="*/ 282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7" h="565">
                  <a:moveTo>
                    <a:pt x="0" y="282"/>
                  </a:moveTo>
                  <a:cubicBezTo>
                    <a:pt x="0" y="441"/>
                    <a:pt x="108" y="565"/>
                    <a:pt x="264" y="565"/>
                  </a:cubicBezTo>
                  <a:cubicBezTo>
                    <a:pt x="321" y="565"/>
                    <a:pt x="437" y="548"/>
                    <a:pt x="437" y="474"/>
                  </a:cubicBezTo>
                  <a:cubicBezTo>
                    <a:pt x="437" y="457"/>
                    <a:pt x="421" y="422"/>
                    <a:pt x="386" y="422"/>
                  </a:cubicBezTo>
                  <a:cubicBezTo>
                    <a:pt x="354" y="422"/>
                    <a:pt x="328" y="454"/>
                    <a:pt x="264" y="454"/>
                  </a:cubicBezTo>
                  <a:cubicBezTo>
                    <a:pt x="170" y="454"/>
                    <a:pt x="120" y="376"/>
                    <a:pt x="120" y="285"/>
                  </a:cubicBezTo>
                  <a:cubicBezTo>
                    <a:pt x="120" y="191"/>
                    <a:pt x="169" y="111"/>
                    <a:pt x="264" y="111"/>
                  </a:cubicBezTo>
                  <a:cubicBezTo>
                    <a:pt x="328" y="111"/>
                    <a:pt x="350" y="137"/>
                    <a:pt x="381" y="137"/>
                  </a:cubicBezTo>
                  <a:cubicBezTo>
                    <a:pt x="410" y="137"/>
                    <a:pt x="429" y="114"/>
                    <a:pt x="429" y="86"/>
                  </a:cubicBezTo>
                  <a:cubicBezTo>
                    <a:pt x="429" y="18"/>
                    <a:pt x="320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5">
              <a:extLst>
                <a:ext uri="{FF2B5EF4-FFF2-40B4-BE49-F238E27FC236}">
                  <a16:creationId xmlns:a16="http://schemas.microsoft.com/office/drawing/2014/main" id="{03F1E538-C345-C802-2C2B-FFAF3795A6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8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60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46">
              <a:extLst>
                <a:ext uri="{FF2B5EF4-FFF2-40B4-BE49-F238E27FC236}">
                  <a16:creationId xmlns:a16="http://schemas.microsoft.com/office/drawing/2014/main" id="{DDFF3ECA-F7CE-B378-3E63-C3A30C8A00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" y="4081"/>
              <a:ext cx="84" cy="109"/>
            </a:xfrm>
            <a:custGeom>
              <a:avLst/>
              <a:gdLst>
                <a:gd name="T0" fmla="*/ 144 w 422"/>
                <a:gd name="T1" fmla="*/ 445 h 547"/>
                <a:gd name="T2" fmla="*/ 389 w 422"/>
                <a:gd name="T3" fmla="*/ 105 h 547"/>
                <a:gd name="T4" fmla="*/ 406 w 422"/>
                <a:gd name="T5" fmla="*/ 56 h 547"/>
                <a:gd name="T6" fmla="*/ 342 w 422"/>
                <a:gd name="T7" fmla="*/ 0 h 547"/>
                <a:gd name="T8" fmla="*/ 61 w 422"/>
                <a:gd name="T9" fmla="*/ 0 h 547"/>
                <a:gd name="T10" fmla="*/ 7 w 422"/>
                <a:gd name="T11" fmla="*/ 52 h 547"/>
                <a:gd name="T12" fmla="*/ 61 w 422"/>
                <a:gd name="T13" fmla="*/ 102 h 547"/>
                <a:gd name="T14" fmla="*/ 263 w 422"/>
                <a:gd name="T15" fmla="*/ 102 h 547"/>
                <a:gd name="T16" fmla="*/ 16 w 422"/>
                <a:gd name="T17" fmla="*/ 447 h 547"/>
                <a:gd name="T18" fmla="*/ 0 w 422"/>
                <a:gd name="T19" fmla="*/ 491 h 547"/>
                <a:gd name="T20" fmla="*/ 65 w 422"/>
                <a:gd name="T21" fmla="*/ 547 h 547"/>
                <a:gd name="T22" fmla="*/ 366 w 422"/>
                <a:gd name="T23" fmla="*/ 547 h 547"/>
                <a:gd name="T24" fmla="*/ 422 w 422"/>
                <a:gd name="T25" fmla="*/ 496 h 547"/>
                <a:gd name="T26" fmla="*/ 366 w 422"/>
                <a:gd name="T27" fmla="*/ 445 h 547"/>
                <a:gd name="T28" fmla="*/ 144 w 422"/>
                <a:gd name="T29" fmla="*/ 445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2" h="547">
                  <a:moveTo>
                    <a:pt x="144" y="445"/>
                  </a:moveTo>
                  <a:cubicBezTo>
                    <a:pt x="389" y="105"/>
                    <a:pt x="389" y="105"/>
                    <a:pt x="389" y="105"/>
                  </a:cubicBezTo>
                  <a:cubicBezTo>
                    <a:pt x="399" y="92"/>
                    <a:pt x="406" y="72"/>
                    <a:pt x="406" y="56"/>
                  </a:cubicBezTo>
                  <a:cubicBezTo>
                    <a:pt x="406" y="29"/>
                    <a:pt x="386" y="0"/>
                    <a:pt x="34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32" y="0"/>
                    <a:pt x="7" y="23"/>
                    <a:pt x="7" y="52"/>
                  </a:cubicBezTo>
                  <a:cubicBezTo>
                    <a:pt x="7" y="84"/>
                    <a:pt x="30" y="102"/>
                    <a:pt x="61" y="102"/>
                  </a:cubicBezTo>
                  <a:cubicBezTo>
                    <a:pt x="263" y="102"/>
                    <a:pt x="263" y="102"/>
                    <a:pt x="263" y="102"/>
                  </a:cubicBezTo>
                  <a:cubicBezTo>
                    <a:pt x="16" y="447"/>
                    <a:pt x="16" y="447"/>
                    <a:pt x="16" y="447"/>
                  </a:cubicBezTo>
                  <a:cubicBezTo>
                    <a:pt x="6" y="461"/>
                    <a:pt x="0" y="476"/>
                    <a:pt x="0" y="491"/>
                  </a:cubicBezTo>
                  <a:cubicBezTo>
                    <a:pt x="0" y="524"/>
                    <a:pt x="24" y="547"/>
                    <a:pt x="65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94" y="547"/>
                    <a:pt x="422" y="525"/>
                    <a:pt x="422" y="496"/>
                  </a:cubicBezTo>
                  <a:cubicBezTo>
                    <a:pt x="422" y="463"/>
                    <a:pt x="399" y="445"/>
                    <a:pt x="366" y="445"/>
                  </a:cubicBezTo>
                  <a:lnTo>
                    <a:pt x="144" y="445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47">
              <a:extLst>
                <a:ext uri="{FF2B5EF4-FFF2-40B4-BE49-F238E27FC236}">
                  <a16:creationId xmlns:a16="http://schemas.microsoft.com/office/drawing/2014/main" id="{D9D6BED0-FDFE-D1F3-FF20-8C62B4A9B1F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59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2" name="Freeform 48">
              <a:extLst>
                <a:ext uri="{FF2B5EF4-FFF2-40B4-BE49-F238E27FC236}">
                  <a16:creationId xmlns:a16="http://schemas.microsoft.com/office/drawing/2014/main" id="{54A16D81-5581-DFC5-5BD6-3270B90E53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3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3" name="Freeform 49">
              <a:extLst>
                <a:ext uri="{FF2B5EF4-FFF2-40B4-BE49-F238E27FC236}">
                  <a16:creationId xmlns:a16="http://schemas.microsoft.com/office/drawing/2014/main" id="{ED002434-0377-A7A7-459D-7044A2F6C5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" y="4079"/>
              <a:ext cx="104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7 w 524"/>
                <a:gd name="T5" fmla="*/ 555 h 555"/>
                <a:gd name="T6" fmla="*/ 466 w 524"/>
                <a:gd name="T7" fmla="*/ 555 h 555"/>
                <a:gd name="T8" fmla="*/ 465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6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4 w 524"/>
                <a:gd name="T21" fmla="*/ 80 h 555"/>
                <a:gd name="T22" fmla="*/ 4 w 524"/>
                <a:gd name="T23" fmla="*/ 80 h 555"/>
                <a:gd name="T24" fmla="*/ 3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59 w 524"/>
                <a:gd name="T33" fmla="*/ 0 h 555"/>
                <a:gd name="T34" fmla="*/ 59 w 524"/>
                <a:gd name="T35" fmla="*/ 0 h 555"/>
                <a:gd name="T36" fmla="*/ 297 w 524"/>
                <a:gd name="T37" fmla="*/ 0 h 555"/>
                <a:gd name="T38" fmla="*/ 297 w 524"/>
                <a:gd name="T39" fmla="*/ 0 h 555"/>
                <a:gd name="T40" fmla="*/ 297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8 w 524"/>
                <a:gd name="T51" fmla="*/ 473 h 555"/>
                <a:gd name="T52" fmla="*/ 518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7" y="555"/>
                    <a:pt x="467" y="555"/>
                    <a:pt x="466" y="555"/>
                  </a:cubicBezTo>
                  <a:cubicBezTo>
                    <a:pt x="466" y="555"/>
                    <a:pt x="466" y="555"/>
                    <a:pt x="465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7" y="555"/>
                    <a:pt x="227" y="555"/>
                    <a:pt x="226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1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4" name="Freeform 50">
              <a:extLst>
                <a:ext uri="{FF2B5EF4-FFF2-40B4-BE49-F238E27FC236}">
                  <a16:creationId xmlns:a16="http://schemas.microsoft.com/office/drawing/2014/main" id="{26E5B3BA-CF76-BBA5-78FF-D726DCD8F7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5" name="Freeform 51">
              <a:extLst>
                <a:ext uri="{FF2B5EF4-FFF2-40B4-BE49-F238E27FC236}">
                  <a16:creationId xmlns:a16="http://schemas.microsoft.com/office/drawing/2014/main" id="{9932BDDC-2547-F9FF-356D-FD96DFEF16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" y="4081"/>
              <a:ext cx="62" cy="109"/>
            </a:xfrm>
            <a:custGeom>
              <a:avLst/>
              <a:gdLst>
                <a:gd name="T0" fmla="*/ 257 w 312"/>
                <a:gd name="T1" fmla="*/ 441 h 547"/>
                <a:gd name="T2" fmla="*/ 115 w 312"/>
                <a:gd name="T3" fmla="*/ 441 h 547"/>
                <a:gd name="T4" fmla="*/ 115 w 312"/>
                <a:gd name="T5" fmla="*/ 324 h 547"/>
                <a:gd name="T6" fmla="*/ 241 w 312"/>
                <a:gd name="T7" fmla="*/ 324 h 547"/>
                <a:gd name="T8" fmla="*/ 297 w 312"/>
                <a:gd name="T9" fmla="*/ 271 h 547"/>
                <a:gd name="T10" fmla="*/ 241 w 312"/>
                <a:gd name="T11" fmla="*/ 218 h 547"/>
                <a:gd name="T12" fmla="*/ 115 w 312"/>
                <a:gd name="T13" fmla="*/ 218 h 547"/>
                <a:gd name="T14" fmla="*/ 115 w 312"/>
                <a:gd name="T15" fmla="*/ 106 h 547"/>
                <a:gd name="T16" fmla="*/ 251 w 312"/>
                <a:gd name="T17" fmla="*/ 106 h 547"/>
                <a:gd name="T18" fmla="*/ 305 w 312"/>
                <a:gd name="T19" fmla="*/ 53 h 547"/>
                <a:gd name="T20" fmla="*/ 251 w 312"/>
                <a:gd name="T21" fmla="*/ 0 h 547"/>
                <a:gd name="T22" fmla="*/ 69 w 312"/>
                <a:gd name="T23" fmla="*/ 0 h 547"/>
                <a:gd name="T24" fmla="*/ 0 w 312"/>
                <a:gd name="T25" fmla="*/ 179 h 547"/>
                <a:gd name="T26" fmla="*/ 0 w 312"/>
                <a:gd name="T27" fmla="*/ 489 h 547"/>
                <a:gd name="T28" fmla="*/ 59 w 312"/>
                <a:gd name="T29" fmla="*/ 547 h 547"/>
                <a:gd name="T30" fmla="*/ 257 w 312"/>
                <a:gd name="T31" fmla="*/ 547 h 547"/>
                <a:gd name="T32" fmla="*/ 312 w 312"/>
                <a:gd name="T33" fmla="*/ 494 h 547"/>
                <a:gd name="T34" fmla="*/ 257 w 312"/>
                <a:gd name="T35" fmla="*/ 44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2" h="547">
                  <a:moveTo>
                    <a:pt x="257" y="441"/>
                  </a:moveTo>
                  <a:cubicBezTo>
                    <a:pt x="115" y="441"/>
                    <a:pt x="115" y="441"/>
                    <a:pt x="115" y="441"/>
                  </a:cubicBezTo>
                  <a:cubicBezTo>
                    <a:pt x="115" y="324"/>
                    <a:pt x="115" y="324"/>
                    <a:pt x="115" y="324"/>
                  </a:cubicBezTo>
                  <a:cubicBezTo>
                    <a:pt x="241" y="324"/>
                    <a:pt x="241" y="324"/>
                    <a:pt x="241" y="324"/>
                  </a:cubicBezTo>
                  <a:cubicBezTo>
                    <a:pt x="278" y="324"/>
                    <a:pt x="297" y="297"/>
                    <a:pt x="297" y="271"/>
                  </a:cubicBezTo>
                  <a:cubicBezTo>
                    <a:pt x="297" y="244"/>
                    <a:pt x="279" y="218"/>
                    <a:pt x="241" y="218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87" y="106"/>
                    <a:pt x="305" y="79"/>
                    <a:pt x="305" y="53"/>
                  </a:cubicBezTo>
                  <a:cubicBezTo>
                    <a:pt x="305" y="26"/>
                    <a:pt x="287" y="0"/>
                    <a:pt x="25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24"/>
                    <a:pt x="26" y="547"/>
                    <a:pt x="59" y="547"/>
                  </a:cubicBezTo>
                  <a:cubicBezTo>
                    <a:pt x="257" y="547"/>
                    <a:pt x="257" y="547"/>
                    <a:pt x="257" y="547"/>
                  </a:cubicBezTo>
                  <a:cubicBezTo>
                    <a:pt x="293" y="547"/>
                    <a:pt x="312" y="520"/>
                    <a:pt x="312" y="494"/>
                  </a:cubicBezTo>
                  <a:cubicBezTo>
                    <a:pt x="312" y="467"/>
                    <a:pt x="294" y="441"/>
                    <a:pt x="257" y="441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781115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04E973-05EA-3EA5-E2F7-80CBF45C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01D1355-8E7F-D676-DCA9-72B2AB83E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3A9928-3244-9061-6EDD-E78A12F22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F6B07AE-A5A1-AC8F-E7C7-15FB4D19D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8E01F28-D163-8E32-9A07-853C47455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5051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0A91E7A-2E89-3498-0304-88D3696133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7E738AA-E6BB-C95D-7013-223F95041F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5FE45D-E572-7C97-05E8-D9480372E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FCAFF2A-616D-2A33-B98C-EA9B20204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725828E-065E-BE04-2772-8AAC9E1F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9541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E16B7B-2DCF-6F91-9531-EF38180F1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AE5DD3A-DD26-6A56-1DC9-698B52F25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2D5209-D6E5-9D92-570D-B1CFD13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1136B53-3187-37CE-4ACA-FC1C32D81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C772A41-0C33-D613-A0B9-F67B7A15B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122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0FE9A1-DF42-E08F-9CBA-CE60669DF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9715CC-0848-1DD1-752E-A10AC251B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44CE41-8541-504A-CD04-C42D25BEB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8E4B6D-33B8-7C9E-71B6-11EA9EE7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5870A5-5697-3699-9343-66E6EF49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2827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523FFC-A992-65E1-E178-FBCD6B11D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F39472-8B7A-54A1-4948-8317C962EC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3D8B1F7-39CF-B71A-2F9E-459BBA1657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25F5F1-452E-9CBF-F579-F2E750966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A8A060C-9D9B-8FEB-84CD-0AB4180C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50A926-D687-6F6F-5871-DCD7B5F71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552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CC2B01-D4F9-B01E-69D3-C8E82093F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3FB944-CBE9-7230-A3C2-982FD4FF0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60519CA-09A9-4C39-98FA-004B0CCEA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5DBB1E-1D22-14E7-DF45-C4D208D286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E0A8CB6-F152-A874-763A-77A18311D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983B1E2-30BB-9952-147E-386144865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6-5-2026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D65BD69-8A3E-8E0C-2AA3-585E93FDF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F084653-F77F-D4BA-FFF5-BCF6F4F4A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3857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6671F9-2998-C308-18D5-9D7DE6B35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61A9C2B-BDB7-37B0-49A6-E37DB8B1F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6-5-2026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AB3A5C-29C2-145C-F84B-C74D4DE3B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FA7E6CA-4A73-69FC-4D9E-B56C0E1B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353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1074609-E0AE-F67C-58F6-F39C31703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6-5-2026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EFDE8EB-A57A-B48A-5066-9D384DCC7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4F68E2F-4F55-0731-349A-2B88AF889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826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4BD96D-BF77-B808-66CA-CDD129659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9361B3-EEFB-EE41-9656-C7B922882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C17D5D2-B229-A5DE-C46A-0B70EB10A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D9146F9-2388-16A1-9BC4-DECAD019F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577284A-6CDC-A25F-4896-358C243D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1BC6D39-14E1-5987-78F5-0C7DCBCEE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719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BE1612-953F-C5D7-4BB3-59CE2C4B0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743CEEB-D91D-F17C-84E1-E384E3DEA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8ABB8ED-C4B0-9540-0EF9-C8A24C11D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966BB8B-91F1-ED19-90B5-7B15A920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6-5-2026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38C8ABC-0759-35EF-E17B-482016CAB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543534C-7759-5D57-F5C6-1F012285B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4256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C5D03F2-436A-22DA-7B52-1F5C2E62E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86E603-8774-38F8-F557-1403B252E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714E34E-CFE3-5E4D-8AB4-6C939EB09E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2DEC7-C260-40BF-AB3F-03D2EEE37A82}" type="datetimeFigureOut">
              <a:rPr lang="nl-NL" smtClean="0"/>
              <a:t>6-5-2026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8ED9F08-872E-1324-3BDE-2808D0C444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199528-6295-2A4F-0BC4-32E070334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95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F67C00C7-C9D4-C875-C6B0-7842AC464C6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7200" y="6475431"/>
            <a:ext cx="11736388" cy="179388"/>
            <a:chOff x="288" y="4079"/>
            <a:chExt cx="7393" cy="113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7E8C701B-6115-986A-5CBF-1CE9082D03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5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1E935048-9890-615C-6A4E-D96992431D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0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6B317ECC-8306-1ADC-0AB0-A4347F005A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1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46B9DC8-735A-1788-6C92-CCF5C17EB6C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6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1A073AD4-2086-71FA-4258-37DAD24361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6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EC9CF197-62F7-14AD-7D55-F64DA1069A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1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5001CA94-3A09-7E62-8A59-4BFE6226694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2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A88B30EF-8DF3-8B8A-89F4-7F684F6D6E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3E4C804E-5AF7-F24F-4311-D666FFA845D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3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08339CD6-20C1-B24B-D4D7-6E18379849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8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15455FC5-B289-702C-2663-6C80BB1FBE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8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BE32D2E0-C90C-7536-2549-3CACF296BA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41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6436DD59-F662-C592-B393-9F691DF26E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1C784D1B-1E80-51CE-B639-01A071972F9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ADA5B185-508C-3BF2-A3AE-F57E007B86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22ADE5D6-DCE1-6839-D685-310545C48E1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C6A61FEC-0D94-7245-DAAF-F43B077A75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1649AFB1-7D4D-5373-523C-EC8DA1908F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3794259C-C106-8EAD-93DD-CA1C4205FD0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653CF280-6F0C-B1B6-3D45-2EBCBC1E1D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2FD40F4E-E4C2-A849-BD25-B77A27ECE0F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F35C3D4C-BD0B-3B31-5D55-D268AA30A5A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2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2DE956AF-E9C7-ADF2-9FFF-DB3CE29300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6C6FF7D0-8FE1-E0DA-4399-A3C4CBBA75B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96B0907F-6070-196C-C7DA-35989BCB0CE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466B3195-214E-1229-6CD2-C575921AAB6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3074283F-454F-EA11-5E15-DD415A97FD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1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Oval 32">
              <a:extLst>
                <a:ext uri="{FF2B5EF4-FFF2-40B4-BE49-F238E27FC236}">
                  <a16:creationId xmlns:a16="http://schemas.microsoft.com/office/drawing/2014/main" id="{120CB26C-8217-B6EF-F7E5-BC553050C1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7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847E6E24-4A2B-E938-CAA5-602D958865B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2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D0E0719B-3967-E9AD-7884-241F555F74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02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5C1AEF79-7D7D-2936-3DC1-1D697BD239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1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77E41015-6AB0-3AD5-6F93-757C6D075B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8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Rectangle 37">
              <a:extLst>
                <a:ext uri="{FF2B5EF4-FFF2-40B4-BE49-F238E27FC236}">
                  <a16:creationId xmlns:a16="http://schemas.microsoft.com/office/drawing/2014/main" id="{A2C71EC1-28BD-C145-15BB-0CD8460749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3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2B762AD0-A793-A54E-D9FC-6BB6535C15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79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01D35BB4-C63D-F35D-9A8B-773A3732061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84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Rectangle 40">
              <a:extLst>
                <a:ext uri="{FF2B5EF4-FFF2-40B4-BE49-F238E27FC236}">
                  <a16:creationId xmlns:a16="http://schemas.microsoft.com/office/drawing/2014/main" id="{5DB09082-938C-E43F-1BBD-06B46D27F9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248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8EABBD1B-0F5D-CAB9-918E-45E36888B4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19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65F50143-4235-E6ED-E71E-C9F9534F6B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06" y="4079"/>
              <a:ext cx="75" cy="97"/>
            </a:xfrm>
            <a:custGeom>
              <a:avLst/>
              <a:gdLst>
                <a:gd name="T0" fmla="*/ 374 w 374"/>
                <a:gd name="T1" fmla="*/ 38 h 487"/>
                <a:gd name="T2" fmla="*/ 374 w 374"/>
                <a:gd name="T3" fmla="*/ 449 h 487"/>
                <a:gd name="T4" fmla="*/ 243 w 374"/>
                <a:gd name="T5" fmla="*/ 487 h 487"/>
                <a:gd name="T6" fmla="*/ 0 w 374"/>
                <a:gd name="T7" fmla="*/ 243 h 487"/>
                <a:gd name="T8" fmla="*/ 243 w 374"/>
                <a:gd name="T9" fmla="*/ 0 h 487"/>
                <a:gd name="T10" fmla="*/ 374 w 374"/>
                <a:gd name="T11" fmla="*/ 3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4" h="487">
                  <a:moveTo>
                    <a:pt x="374" y="38"/>
                  </a:moveTo>
                  <a:cubicBezTo>
                    <a:pt x="374" y="449"/>
                    <a:pt x="374" y="449"/>
                    <a:pt x="374" y="449"/>
                  </a:cubicBezTo>
                  <a:cubicBezTo>
                    <a:pt x="336" y="473"/>
                    <a:pt x="291" y="487"/>
                    <a:pt x="243" y="487"/>
                  </a:cubicBezTo>
                  <a:cubicBezTo>
                    <a:pt x="109" y="487"/>
                    <a:pt x="0" y="378"/>
                    <a:pt x="0" y="243"/>
                  </a:cubicBezTo>
                  <a:cubicBezTo>
                    <a:pt x="0" y="109"/>
                    <a:pt x="109" y="0"/>
                    <a:pt x="243" y="0"/>
                  </a:cubicBezTo>
                  <a:cubicBezTo>
                    <a:pt x="291" y="0"/>
                    <a:pt x="336" y="14"/>
                    <a:pt x="374" y="38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807CBD3D-4452-F85F-BA8D-662CB49C8F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3" y="4079"/>
              <a:ext cx="92" cy="111"/>
            </a:xfrm>
            <a:custGeom>
              <a:avLst/>
              <a:gdLst>
                <a:gd name="T0" fmla="*/ 173 w 460"/>
                <a:gd name="T1" fmla="*/ 512 h 556"/>
                <a:gd name="T2" fmla="*/ 230 w 460"/>
                <a:gd name="T3" fmla="*/ 556 h 556"/>
                <a:gd name="T4" fmla="*/ 287 w 460"/>
                <a:gd name="T5" fmla="*/ 512 h 556"/>
                <a:gd name="T6" fmla="*/ 455 w 460"/>
                <a:gd name="T7" fmla="*/ 84 h 556"/>
                <a:gd name="T8" fmla="*/ 460 w 460"/>
                <a:gd name="T9" fmla="*/ 56 h 556"/>
                <a:gd name="T10" fmla="*/ 401 w 460"/>
                <a:gd name="T11" fmla="*/ 0 h 556"/>
                <a:gd name="T12" fmla="*/ 349 w 460"/>
                <a:gd name="T13" fmla="*/ 38 h 556"/>
                <a:gd name="T14" fmla="*/ 230 w 460"/>
                <a:gd name="T15" fmla="*/ 357 h 556"/>
                <a:gd name="T16" fmla="*/ 111 w 460"/>
                <a:gd name="T17" fmla="*/ 38 h 556"/>
                <a:gd name="T18" fmla="*/ 59 w 460"/>
                <a:gd name="T19" fmla="*/ 0 h 556"/>
                <a:gd name="T20" fmla="*/ 0 w 460"/>
                <a:gd name="T21" fmla="*/ 56 h 556"/>
                <a:gd name="T22" fmla="*/ 5 w 460"/>
                <a:gd name="T23" fmla="*/ 84 h 556"/>
                <a:gd name="T24" fmla="*/ 173 w 460"/>
                <a:gd name="T25" fmla="*/ 512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0" h="556">
                  <a:moveTo>
                    <a:pt x="173" y="512"/>
                  </a:moveTo>
                  <a:cubicBezTo>
                    <a:pt x="183" y="536"/>
                    <a:pt x="196" y="556"/>
                    <a:pt x="230" y="556"/>
                  </a:cubicBezTo>
                  <a:cubicBezTo>
                    <a:pt x="264" y="556"/>
                    <a:pt x="277" y="536"/>
                    <a:pt x="287" y="512"/>
                  </a:cubicBezTo>
                  <a:cubicBezTo>
                    <a:pt x="455" y="84"/>
                    <a:pt x="455" y="84"/>
                    <a:pt x="455" y="84"/>
                  </a:cubicBezTo>
                  <a:cubicBezTo>
                    <a:pt x="459" y="74"/>
                    <a:pt x="460" y="66"/>
                    <a:pt x="460" y="56"/>
                  </a:cubicBezTo>
                  <a:cubicBezTo>
                    <a:pt x="460" y="23"/>
                    <a:pt x="432" y="0"/>
                    <a:pt x="401" y="0"/>
                  </a:cubicBezTo>
                  <a:cubicBezTo>
                    <a:pt x="375" y="0"/>
                    <a:pt x="359" y="17"/>
                    <a:pt x="349" y="38"/>
                  </a:cubicBezTo>
                  <a:cubicBezTo>
                    <a:pt x="230" y="357"/>
                    <a:pt x="230" y="357"/>
                    <a:pt x="230" y="357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01" y="17"/>
                    <a:pt x="85" y="0"/>
                    <a:pt x="59" y="0"/>
                  </a:cubicBezTo>
                  <a:cubicBezTo>
                    <a:pt x="28" y="0"/>
                    <a:pt x="0" y="23"/>
                    <a:pt x="0" y="56"/>
                  </a:cubicBezTo>
                  <a:cubicBezTo>
                    <a:pt x="0" y="66"/>
                    <a:pt x="1" y="74"/>
                    <a:pt x="5" y="84"/>
                  </a:cubicBezTo>
                  <a:lnTo>
                    <a:pt x="173" y="512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ADFA6FE4-2C26-0559-2349-A63087FAF0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8" y="4079"/>
              <a:ext cx="88" cy="113"/>
            </a:xfrm>
            <a:custGeom>
              <a:avLst/>
              <a:gdLst>
                <a:gd name="T0" fmla="*/ 0 w 437"/>
                <a:gd name="T1" fmla="*/ 282 h 565"/>
                <a:gd name="T2" fmla="*/ 264 w 437"/>
                <a:gd name="T3" fmla="*/ 565 h 565"/>
                <a:gd name="T4" fmla="*/ 437 w 437"/>
                <a:gd name="T5" fmla="*/ 474 h 565"/>
                <a:gd name="T6" fmla="*/ 386 w 437"/>
                <a:gd name="T7" fmla="*/ 422 h 565"/>
                <a:gd name="T8" fmla="*/ 264 w 437"/>
                <a:gd name="T9" fmla="*/ 454 h 565"/>
                <a:gd name="T10" fmla="*/ 120 w 437"/>
                <a:gd name="T11" fmla="*/ 285 h 565"/>
                <a:gd name="T12" fmla="*/ 264 w 437"/>
                <a:gd name="T13" fmla="*/ 111 h 565"/>
                <a:gd name="T14" fmla="*/ 381 w 437"/>
                <a:gd name="T15" fmla="*/ 137 h 565"/>
                <a:gd name="T16" fmla="*/ 429 w 437"/>
                <a:gd name="T17" fmla="*/ 86 h 565"/>
                <a:gd name="T18" fmla="*/ 264 w 437"/>
                <a:gd name="T19" fmla="*/ 0 h 565"/>
                <a:gd name="T20" fmla="*/ 0 w 437"/>
                <a:gd name="T21" fmla="*/ 282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7" h="565">
                  <a:moveTo>
                    <a:pt x="0" y="282"/>
                  </a:moveTo>
                  <a:cubicBezTo>
                    <a:pt x="0" y="441"/>
                    <a:pt x="108" y="565"/>
                    <a:pt x="264" y="565"/>
                  </a:cubicBezTo>
                  <a:cubicBezTo>
                    <a:pt x="321" y="565"/>
                    <a:pt x="437" y="548"/>
                    <a:pt x="437" y="474"/>
                  </a:cubicBezTo>
                  <a:cubicBezTo>
                    <a:pt x="437" y="457"/>
                    <a:pt x="421" y="422"/>
                    <a:pt x="386" y="422"/>
                  </a:cubicBezTo>
                  <a:cubicBezTo>
                    <a:pt x="354" y="422"/>
                    <a:pt x="328" y="454"/>
                    <a:pt x="264" y="454"/>
                  </a:cubicBezTo>
                  <a:cubicBezTo>
                    <a:pt x="170" y="454"/>
                    <a:pt x="120" y="376"/>
                    <a:pt x="120" y="285"/>
                  </a:cubicBezTo>
                  <a:cubicBezTo>
                    <a:pt x="120" y="191"/>
                    <a:pt x="169" y="111"/>
                    <a:pt x="264" y="111"/>
                  </a:cubicBezTo>
                  <a:cubicBezTo>
                    <a:pt x="328" y="111"/>
                    <a:pt x="350" y="137"/>
                    <a:pt x="381" y="137"/>
                  </a:cubicBezTo>
                  <a:cubicBezTo>
                    <a:pt x="410" y="137"/>
                    <a:pt x="429" y="114"/>
                    <a:pt x="429" y="86"/>
                  </a:cubicBezTo>
                  <a:cubicBezTo>
                    <a:pt x="429" y="18"/>
                    <a:pt x="320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E979856B-BCEE-E6FE-5E26-6CF64C3FE8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8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60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3CBC68D0-ABA4-AF64-A645-06941A5988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" y="4081"/>
              <a:ext cx="84" cy="109"/>
            </a:xfrm>
            <a:custGeom>
              <a:avLst/>
              <a:gdLst>
                <a:gd name="T0" fmla="*/ 144 w 422"/>
                <a:gd name="T1" fmla="*/ 445 h 547"/>
                <a:gd name="T2" fmla="*/ 389 w 422"/>
                <a:gd name="T3" fmla="*/ 105 h 547"/>
                <a:gd name="T4" fmla="*/ 406 w 422"/>
                <a:gd name="T5" fmla="*/ 56 h 547"/>
                <a:gd name="T6" fmla="*/ 342 w 422"/>
                <a:gd name="T7" fmla="*/ 0 h 547"/>
                <a:gd name="T8" fmla="*/ 61 w 422"/>
                <a:gd name="T9" fmla="*/ 0 h 547"/>
                <a:gd name="T10" fmla="*/ 7 w 422"/>
                <a:gd name="T11" fmla="*/ 52 h 547"/>
                <a:gd name="T12" fmla="*/ 61 w 422"/>
                <a:gd name="T13" fmla="*/ 102 h 547"/>
                <a:gd name="T14" fmla="*/ 263 w 422"/>
                <a:gd name="T15" fmla="*/ 102 h 547"/>
                <a:gd name="T16" fmla="*/ 16 w 422"/>
                <a:gd name="T17" fmla="*/ 447 h 547"/>
                <a:gd name="T18" fmla="*/ 0 w 422"/>
                <a:gd name="T19" fmla="*/ 491 h 547"/>
                <a:gd name="T20" fmla="*/ 65 w 422"/>
                <a:gd name="T21" fmla="*/ 547 h 547"/>
                <a:gd name="T22" fmla="*/ 366 w 422"/>
                <a:gd name="T23" fmla="*/ 547 h 547"/>
                <a:gd name="T24" fmla="*/ 422 w 422"/>
                <a:gd name="T25" fmla="*/ 496 h 547"/>
                <a:gd name="T26" fmla="*/ 366 w 422"/>
                <a:gd name="T27" fmla="*/ 445 h 547"/>
                <a:gd name="T28" fmla="*/ 144 w 422"/>
                <a:gd name="T29" fmla="*/ 445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2" h="547">
                  <a:moveTo>
                    <a:pt x="144" y="445"/>
                  </a:moveTo>
                  <a:cubicBezTo>
                    <a:pt x="389" y="105"/>
                    <a:pt x="389" y="105"/>
                    <a:pt x="389" y="105"/>
                  </a:cubicBezTo>
                  <a:cubicBezTo>
                    <a:pt x="399" y="92"/>
                    <a:pt x="406" y="72"/>
                    <a:pt x="406" y="56"/>
                  </a:cubicBezTo>
                  <a:cubicBezTo>
                    <a:pt x="406" y="29"/>
                    <a:pt x="386" y="0"/>
                    <a:pt x="34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32" y="0"/>
                    <a:pt x="7" y="23"/>
                    <a:pt x="7" y="52"/>
                  </a:cubicBezTo>
                  <a:cubicBezTo>
                    <a:pt x="7" y="84"/>
                    <a:pt x="30" y="102"/>
                    <a:pt x="61" y="102"/>
                  </a:cubicBezTo>
                  <a:cubicBezTo>
                    <a:pt x="263" y="102"/>
                    <a:pt x="263" y="102"/>
                    <a:pt x="263" y="102"/>
                  </a:cubicBezTo>
                  <a:cubicBezTo>
                    <a:pt x="16" y="447"/>
                    <a:pt x="16" y="447"/>
                    <a:pt x="16" y="447"/>
                  </a:cubicBezTo>
                  <a:cubicBezTo>
                    <a:pt x="6" y="461"/>
                    <a:pt x="0" y="476"/>
                    <a:pt x="0" y="491"/>
                  </a:cubicBezTo>
                  <a:cubicBezTo>
                    <a:pt x="0" y="524"/>
                    <a:pt x="24" y="547"/>
                    <a:pt x="65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94" y="547"/>
                    <a:pt x="422" y="525"/>
                    <a:pt x="422" y="496"/>
                  </a:cubicBezTo>
                  <a:cubicBezTo>
                    <a:pt x="422" y="463"/>
                    <a:pt x="399" y="445"/>
                    <a:pt x="366" y="445"/>
                  </a:cubicBezTo>
                  <a:lnTo>
                    <a:pt x="144" y="445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82A764CF-B1C7-E4EB-8538-76276E5DC3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59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93CA04DC-C616-36DA-7CAA-E5DD82EC41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3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B872AF75-8FCF-9339-8C04-67D58B7187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" y="4079"/>
              <a:ext cx="104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7 w 524"/>
                <a:gd name="T5" fmla="*/ 555 h 555"/>
                <a:gd name="T6" fmla="*/ 466 w 524"/>
                <a:gd name="T7" fmla="*/ 555 h 555"/>
                <a:gd name="T8" fmla="*/ 465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6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4 w 524"/>
                <a:gd name="T21" fmla="*/ 80 h 555"/>
                <a:gd name="T22" fmla="*/ 4 w 524"/>
                <a:gd name="T23" fmla="*/ 80 h 555"/>
                <a:gd name="T24" fmla="*/ 3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59 w 524"/>
                <a:gd name="T33" fmla="*/ 0 h 555"/>
                <a:gd name="T34" fmla="*/ 59 w 524"/>
                <a:gd name="T35" fmla="*/ 0 h 555"/>
                <a:gd name="T36" fmla="*/ 297 w 524"/>
                <a:gd name="T37" fmla="*/ 0 h 555"/>
                <a:gd name="T38" fmla="*/ 297 w 524"/>
                <a:gd name="T39" fmla="*/ 0 h 555"/>
                <a:gd name="T40" fmla="*/ 297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8 w 524"/>
                <a:gd name="T51" fmla="*/ 473 h 555"/>
                <a:gd name="T52" fmla="*/ 518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7" y="555"/>
                    <a:pt x="467" y="555"/>
                    <a:pt x="466" y="555"/>
                  </a:cubicBezTo>
                  <a:cubicBezTo>
                    <a:pt x="466" y="555"/>
                    <a:pt x="466" y="555"/>
                    <a:pt x="465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7" y="555"/>
                    <a:pt x="227" y="555"/>
                    <a:pt x="226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1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F58F324D-7C18-8A38-5504-845E635830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ADC1DF6D-A8A2-BC74-65BD-3C5E2452DB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" y="4081"/>
              <a:ext cx="62" cy="109"/>
            </a:xfrm>
            <a:custGeom>
              <a:avLst/>
              <a:gdLst>
                <a:gd name="T0" fmla="*/ 257 w 312"/>
                <a:gd name="T1" fmla="*/ 441 h 547"/>
                <a:gd name="T2" fmla="*/ 115 w 312"/>
                <a:gd name="T3" fmla="*/ 441 h 547"/>
                <a:gd name="T4" fmla="*/ 115 w 312"/>
                <a:gd name="T5" fmla="*/ 324 h 547"/>
                <a:gd name="T6" fmla="*/ 241 w 312"/>
                <a:gd name="T7" fmla="*/ 324 h 547"/>
                <a:gd name="T8" fmla="*/ 297 w 312"/>
                <a:gd name="T9" fmla="*/ 271 h 547"/>
                <a:gd name="T10" fmla="*/ 241 w 312"/>
                <a:gd name="T11" fmla="*/ 218 h 547"/>
                <a:gd name="T12" fmla="*/ 115 w 312"/>
                <a:gd name="T13" fmla="*/ 218 h 547"/>
                <a:gd name="T14" fmla="*/ 115 w 312"/>
                <a:gd name="T15" fmla="*/ 106 h 547"/>
                <a:gd name="T16" fmla="*/ 251 w 312"/>
                <a:gd name="T17" fmla="*/ 106 h 547"/>
                <a:gd name="T18" fmla="*/ 305 w 312"/>
                <a:gd name="T19" fmla="*/ 53 h 547"/>
                <a:gd name="T20" fmla="*/ 251 w 312"/>
                <a:gd name="T21" fmla="*/ 0 h 547"/>
                <a:gd name="T22" fmla="*/ 69 w 312"/>
                <a:gd name="T23" fmla="*/ 0 h 547"/>
                <a:gd name="T24" fmla="*/ 0 w 312"/>
                <a:gd name="T25" fmla="*/ 179 h 547"/>
                <a:gd name="T26" fmla="*/ 0 w 312"/>
                <a:gd name="T27" fmla="*/ 489 h 547"/>
                <a:gd name="T28" fmla="*/ 59 w 312"/>
                <a:gd name="T29" fmla="*/ 547 h 547"/>
                <a:gd name="T30" fmla="*/ 257 w 312"/>
                <a:gd name="T31" fmla="*/ 547 h 547"/>
                <a:gd name="T32" fmla="*/ 312 w 312"/>
                <a:gd name="T33" fmla="*/ 494 h 547"/>
                <a:gd name="T34" fmla="*/ 257 w 312"/>
                <a:gd name="T35" fmla="*/ 44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2" h="547">
                  <a:moveTo>
                    <a:pt x="257" y="441"/>
                  </a:moveTo>
                  <a:cubicBezTo>
                    <a:pt x="115" y="441"/>
                    <a:pt x="115" y="441"/>
                    <a:pt x="115" y="441"/>
                  </a:cubicBezTo>
                  <a:cubicBezTo>
                    <a:pt x="115" y="324"/>
                    <a:pt x="115" y="324"/>
                    <a:pt x="115" y="324"/>
                  </a:cubicBezTo>
                  <a:cubicBezTo>
                    <a:pt x="241" y="324"/>
                    <a:pt x="241" y="324"/>
                    <a:pt x="241" y="324"/>
                  </a:cubicBezTo>
                  <a:cubicBezTo>
                    <a:pt x="278" y="324"/>
                    <a:pt x="297" y="297"/>
                    <a:pt x="297" y="271"/>
                  </a:cubicBezTo>
                  <a:cubicBezTo>
                    <a:pt x="297" y="244"/>
                    <a:pt x="279" y="218"/>
                    <a:pt x="241" y="218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87" y="106"/>
                    <a:pt x="305" y="79"/>
                    <a:pt x="305" y="53"/>
                  </a:cubicBezTo>
                  <a:cubicBezTo>
                    <a:pt x="305" y="26"/>
                    <a:pt x="287" y="0"/>
                    <a:pt x="25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24"/>
                    <a:pt x="26" y="547"/>
                    <a:pt x="59" y="547"/>
                  </a:cubicBezTo>
                  <a:cubicBezTo>
                    <a:pt x="257" y="547"/>
                    <a:pt x="257" y="547"/>
                    <a:pt x="257" y="547"/>
                  </a:cubicBezTo>
                  <a:cubicBezTo>
                    <a:pt x="293" y="547"/>
                    <a:pt x="312" y="520"/>
                    <a:pt x="312" y="494"/>
                  </a:cubicBezTo>
                  <a:cubicBezTo>
                    <a:pt x="312" y="467"/>
                    <a:pt x="294" y="441"/>
                    <a:pt x="257" y="441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52" name="Tijdelijke aanduiding voor dianummer 6">
            <a:extLst>
              <a:ext uri="{FF2B5EF4-FFF2-40B4-BE49-F238E27FC236}">
                <a16:creationId xmlns:a16="http://schemas.microsoft.com/office/drawing/2014/main" id="{D2B1FC81-D920-447E-D6CF-802523FDD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2183" y="6075540"/>
            <a:ext cx="414292" cy="252000"/>
          </a:xfrm>
        </p:spPr>
        <p:txBody>
          <a:bodyPr/>
          <a:lstStyle/>
          <a:p>
            <a:fld id="{1336C48C-F87C-4E4B-81EF-5027B17D1F61}" type="slidenum">
              <a:rPr lang="nl-NL" noProof="1" smtClean="0"/>
              <a:pPr/>
              <a:t>1</a:t>
            </a:fld>
            <a:endParaRPr lang="nl-NL" noProof="1"/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400F2161-5CB0-2FC3-542E-31BDCA794A84}"/>
              </a:ext>
            </a:extLst>
          </p:cNvPr>
          <p:cNvSpPr txBox="1"/>
          <p:nvPr/>
        </p:nvSpPr>
        <p:spPr>
          <a:xfrm>
            <a:off x="353702" y="372910"/>
            <a:ext cx="1023905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000" b="1" dirty="0">
                <a:solidFill>
                  <a:srgbClr val="005CB9"/>
                </a:solidFill>
                <a:ea typeface="Calibri"/>
                <a:cs typeface="Calibri"/>
              </a:rPr>
              <a:t>2026-05-06 - PRD - Release </a:t>
            </a:r>
            <a:r>
              <a:rPr lang="nl-NL" sz="2000" b="1" dirty="0" err="1">
                <a:solidFill>
                  <a:srgbClr val="005CB9"/>
                </a:solidFill>
                <a:ea typeface="Calibri"/>
                <a:cs typeface="Calibri"/>
              </a:rPr>
              <a:t>notes</a:t>
            </a:r>
            <a:r>
              <a:rPr lang="nl-NL" sz="2000" b="1" dirty="0">
                <a:solidFill>
                  <a:srgbClr val="005CB9"/>
                </a:solidFill>
                <a:ea typeface="Calibri"/>
                <a:cs typeface="Calibri"/>
              </a:rPr>
              <a:t> - Machtigingenportaal</a:t>
            </a:r>
            <a:endParaRPr lang="nl-NL" sz="2000" b="1" dirty="0">
              <a:solidFill>
                <a:srgbClr val="005CB9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55" name="Tabel 54">
            <a:extLst>
              <a:ext uri="{FF2B5EF4-FFF2-40B4-BE49-F238E27FC236}">
                <a16:creationId xmlns:a16="http://schemas.microsoft.com/office/drawing/2014/main" id="{BF49DAF8-E46F-67C4-0804-0FCCC3310F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18045"/>
              </p:ext>
            </p:extLst>
          </p:nvPr>
        </p:nvGraphicFramePr>
        <p:xfrm>
          <a:off x="472254" y="1087806"/>
          <a:ext cx="10298168" cy="1057275"/>
        </p:xfrm>
        <a:graphic>
          <a:graphicData uri="http://schemas.openxmlformats.org/drawingml/2006/table">
            <a:tbl>
              <a:tblPr firstCol="1" bandRow="1">
                <a:tableStyleId>{073A0DAA-6AF3-43AB-8588-CEC1D06C72B9}</a:tableStyleId>
              </a:tblPr>
              <a:tblGrid>
                <a:gridCol w="1657882">
                  <a:extLst>
                    <a:ext uri="{9D8B030D-6E8A-4147-A177-3AD203B41FA5}">
                      <a16:colId xmlns:a16="http://schemas.microsoft.com/office/drawing/2014/main" val="3125357622"/>
                    </a:ext>
                  </a:extLst>
                </a:gridCol>
                <a:gridCol w="8640286">
                  <a:extLst>
                    <a:ext uri="{9D8B030D-6E8A-4147-A177-3AD203B41FA5}">
                      <a16:colId xmlns:a16="http://schemas.microsoft.com/office/drawing/2014/main" val="1810796967"/>
                    </a:ext>
                  </a:extLst>
                </a:gridCol>
              </a:tblGrid>
              <a:tr h="25971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Aan: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 b="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Zorgaanbieders en Zorgverzekeraars</a:t>
                      </a: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880651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Van: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Functioneel Beheer VECOZO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040579"/>
                  </a:ext>
                </a:extLst>
              </a:tr>
              <a:tr h="25590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Productiedatum/Livegang: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06-05-2026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55239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Onderwerp:</a:t>
                      </a:r>
                      <a:endParaRPr lang="nl-NL" sz="1050" dirty="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Release </a:t>
                      </a:r>
                      <a:r>
                        <a:rPr lang="nl-NL" sz="1050" dirty="0" err="1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notes</a:t>
                      </a: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 06-05-2026 Machtigingenportaal</a:t>
                      </a:r>
                      <a:endParaRPr lang="nl-NL" sz="1050" dirty="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537108"/>
                  </a:ext>
                </a:extLst>
              </a:tr>
            </a:tbl>
          </a:graphicData>
        </a:graphic>
      </p:graphicFrame>
      <p:sp>
        <p:nvSpPr>
          <p:cNvPr id="56" name="Tekstvak 55">
            <a:extLst>
              <a:ext uri="{FF2B5EF4-FFF2-40B4-BE49-F238E27FC236}">
                <a16:creationId xmlns:a16="http://schemas.microsoft.com/office/drawing/2014/main" id="{B346B7BD-30CE-642F-8E4D-F0B3A8070AB6}"/>
              </a:ext>
            </a:extLst>
          </p:cNvPr>
          <p:cNvSpPr txBox="1"/>
          <p:nvPr/>
        </p:nvSpPr>
        <p:spPr>
          <a:xfrm>
            <a:off x="442849" y="2329062"/>
            <a:ext cx="10239057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050" dirty="0">
                <a:latin typeface="Calibri hoofdtekst"/>
                <a:ea typeface="Calibri"/>
                <a:cs typeface="Calibri"/>
              </a:rPr>
              <a:t>Op deze pagina vindt u een overzicht van alle wijzigingen. Deze worden op de volgende pagina’s toegelicht.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41177F2-A1E9-D927-5BBA-607D56C695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428087"/>
              </p:ext>
            </p:extLst>
          </p:nvPr>
        </p:nvGraphicFramePr>
        <p:xfrm>
          <a:off x="524681" y="2847847"/>
          <a:ext cx="11476014" cy="1715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7391">
                  <a:extLst>
                    <a:ext uri="{9D8B030D-6E8A-4147-A177-3AD203B41FA5}">
                      <a16:colId xmlns:a16="http://schemas.microsoft.com/office/drawing/2014/main" val="2801500469"/>
                    </a:ext>
                  </a:extLst>
                </a:gridCol>
                <a:gridCol w="6614026">
                  <a:extLst>
                    <a:ext uri="{9D8B030D-6E8A-4147-A177-3AD203B41FA5}">
                      <a16:colId xmlns:a16="http://schemas.microsoft.com/office/drawing/2014/main" val="875031351"/>
                    </a:ext>
                  </a:extLst>
                </a:gridCol>
                <a:gridCol w="1090278">
                  <a:extLst>
                    <a:ext uri="{9D8B030D-6E8A-4147-A177-3AD203B41FA5}">
                      <a16:colId xmlns:a16="http://schemas.microsoft.com/office/drawing/2014/main" val="4283149547"/>
                    </a:ext>
                  </a:extLst>
                </a:gridCol>
                <a:gridCol w="1824319">
                  <a:extLst>
                    <a:ext uri="{9D8B030D-6E8A-4147-A177-3AD203B41FA5}">
                      <a16:colId xmlns:a16="http://schemas.microsoft.com/office/drawing/2014/main" val="131586908"/>
                    </a:ext>
                  </a:extLst>
                </a:gridCol>
              </a:tblGrid>
              <a:tr h="762652"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Voor wie?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Omschrijving van de wijziging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Dienst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Release </a:t>
                      </a:r>
                      <a:r>
                        <a:rPr lang="nl-NL" sz="1200" err="1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Note</a:t>
                      </a:r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 nummer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636617"/>
                  </a:ext>
                </a:extLst>
              </a:tr>
              <a:tr h="9533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b="0" dirty="0">
                          <a:solidFill>
                            <a:srgbClr val="1F1309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Zorgverzekeraars en Zorgaanbieders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50" b="1" dirty="0">
                          <a:solidFill>
                            <a:schemeClr val="tx1"/>
                          </a:solidFill>
                          <a:latin typeface="Calibri"/>
                        </a:rPr>
                        <a:t>Titel</a:t>
                      </a: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nl-NL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het overzichtsscherm 'Gevonden machtigingen' is aanpasbare paginagrootte toegevoegd als optie. </a:t>
                      </a:r>
                    </a:p>
                    <a:p>
                      <a:r>
                        <a:rPr lang="nl-NL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optielijst bestaat uit 10, 25, 50, 100 en staat default op 25 </a:t>
                      </a:r>
                    </a:p>
                    <a:p>
                      <a:endParaRPr lang="nl-NL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Calibri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Calibri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Calibri"/>
                          <a:cs typeface="Calibri"/>
                        </a:rPr>
                        <a:t>Machtigingen-portaal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RR 718095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PBI710129 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028907"/>
                  </a:ext>
                </a:extLst>
              </a:tr>
            </a:tbl>
          </a:graphicData>
        </a:graphic>
      </p:graphicFrame>
      <p:pic>
        <p:nvPicPr>
          <p:cNvPr id="53" name="Afbeelding 52">
            <a:extLst>
              <a:ext uri="{FF2B5EF4-FFF2-40B4-BE49-F238E27FC236}">
                <a16:creationId xmlns:a16="http://schemas.microsoft.com/office/drawing/2014/main" id="{1CE821B4-00B5-8DFB-ED29-E03772CA7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54" y="4657779"/>
            <a:ext cx="5917946" cy="1612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821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F67C00C7-C9D4-C875-C6B0-7842AC464C6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7200" y="6475431"/>
            <a:ext cx="11736388" cy="179388"/>
            <a:chOff x="288" y="4079"/>
            <a:chExt cx="7393" cy="113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7E8C701B-6115-986A-5CBF-1CE9082D03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5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1E935048-9890-615C-6A4E-D96992431D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0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6B317ECC-8306-1ADC-0AB0-A4347F005A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1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46B9DC8-735A-1788-6C92-CCF5C17EB6C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6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1A073AD4-2086-71FA-4258-37DAD24361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6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EC9CF197-62F7-14AD-7D55-F64DA1069A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1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5001CA94-3A09-7E62-8A59-4BFE6226694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2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A88B30EF-8DF3-8B8A-89F4-7F684F6D6E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3E4C804E-5AF7-F24F-4311-D666FFA845D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3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08339CD6-20C1-B24B-D4D7-6E18379849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8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15455FC5-B289-702C-2663-6C80BB1FBE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8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BE32D2E0-C90C-7536-2549-3CACF296BA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41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6436DD59-F662-C592-B393-9F691DF26E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1C784D1B-1E80-51CE-B639-01A071972F9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ADA5B185-508C-3BF2-A3AE-F57E007B86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22ADE5D6-DCE1-6839-D685-310545C48E1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C6A61FEC-0D94-7245-DAAF-F43B077A75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1649AFB1-7D4D-5373-523C-EC8DA1908F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3794259C-C106-8EAD-93DD-CA1C4205FD0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653CF280-6F0C-B1B6-3D45-2EBCBC1E1D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2FD40F4E-E4C2-A849-BD25-B77A27ECE0F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F35C3D4C-BD0B-3B31-5D55-D268AA30A5A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2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2DE956AF-E9C7-ADF2-9FFF-DB3CE29300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6C6FF7D0-8FE1-E0DA-4399-A3C4CBBA75B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96B0907F-6070-196C-C7DA-35989BCB0CE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466B3195-214E-1229-6CD2-C575921AAB6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3074283F-454F-EA11-5E15-DD415A97FD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1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Oval 32">
              <a:extLst>
                <a:ext uri="{FF2B5EF4-FFF2-40B4-BE49-F238E27FC236}">
                  <a16:creationId xmlns:a16="http://schemas.microsoft.com/office/drawing/2014/main" id="{120CB26C-8217-B6EF-F7E5-BC553050C1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7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847E6E24-4A2B-E938-CAA5-602D958865B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2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D0E0719B-3967-E9AD-7884-241F555F74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02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5C1AEF79-7D7D-2936-3DC1-1D697BD239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1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77E41015-6AB0-3AD5-6F93-757C6D075B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8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Rectangle 37">
              <a:extLst>
                <a:ext uri="{FF2B5EF4-FFF2-40B4-BE49-F238E27FC236}">
                  <a16:creationId xmlns:a16="http://schemas.microsoft.com/office/drawing/2014/main" id="{A2C71EC1-28BD-C145-15BB-0CD8460749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3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2B762AD0-A793-A54E-D9FC-6BB6535C15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79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01D35BB4-C63D-F35D-9A8B-773A3732061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84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Rectangle 40">
              <a:extLst>
                <a:ext uri="{FF2B5EF4-FFF2-40B4-BE49-F238E27FC236}">
                  <a16:creationId xmlns:a16="http://schemas.microsoft.com/office/drawing/2014/main" id="{5DB09082-938C-E43F-1BBD-06B46D27F9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248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8EABBD1B-0F5D-CAB9-918E-45E36888B4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19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65F50143-4235-E6ED-E71E-C9F9534F6B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06" y="4079"/>
              <a:ext cx="75" cy="97"/>
            </a:xfrm>
            <a:custGeom>
              <a:avLst/>
              <a:gdLst>
                <a:gd name="T0" fmla="*/ 374 w 374"/>
                <a:gd name="T1" fmla="*/ 38 h 487"/>
                <a:gd name="T2" fmla="*/ 374 w 374"/>
                <a:gd name="T3" fmla="*/ 449 h 487"/>
                <a:gd name="T4" fmla="*/ 243 w 374"/>
                <a:gd name="T5" fmla="*/ 487 h 487"/>
                <a:gd name="T6" fmla="*/ 0 w 374"/>
                <a:gd name="T7" fmla="*/ 243 h 487"/>
                <a:gd name="T8" fmla="*/ 243 w 374"/>
                <a:gd name="T9" fmla="*/ 0 h 487"/>
                <a:gd name="T10" fmla="*/ 374 w 374"/>
                <a:gd name="T11" fmla="*/ 3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4" h="487">
                  <a:moveTo>
                    <a:pt x="374" y="38"/>
                  </a:moveTo>
                  <a:cubicBezTo>
                    <a:pt x="374" y="449"/>
                    <a:pt x="374" y="449"/>
                    <a:pt x="374" y="449"/>
                  </a:cubicBezTo>
                  <a:cubicBezTo>
                    <a:pt x="336" y="473"/>
                    <a:pt x="291" y="487"/>
                    <a:pt x="243" y="487"/>
                  </a:cubicBezTo>
                  <a:cubicBezTo>
                    <a:pt x="109" y="487"/>
                    <a:pt x="0" y="378"/>
                    <a:pt x="0" y="243"/>
                  </a:cubicBezTo>
                  <a:cubicBezTo>
                    <a:pt x="0" y="109"/>
                    <a:pt x="109" y="0"/>
                    <a:pt x="243" y="0"/>
                  </a:cubicBezTo>
                  <a:cubicBezTo>
                    <a:pt x="291" y="0"/>
                    <a:pt x="336" y="14"/>
                    <a:pt x="374" y="38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807CBD3D-4452-F85F-BA8D-662CB49C8F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3" y="4079"/>
              <a:ext cx="92" cy="111"/>
            </a:xfrm>
            <a:custGeom>
              <a:avLst/>
              <a:gdLst>
                <a:gd name="T0" fmla="*/ 173 w 460"/>
                <a:gd name="T1" fmla="*/ 512 h 556"/>
                <a:gd name="T2" fmla="*/ 230 w 460"/>
                <a:gd name="T3" fmla="*/ 556 h 556"/>
                <a:gd name="T4" fmla="*/ 287 w 460"/>
                <a:gd name="T5" fmla="*/ 512 h 556"/>
                <a:gd name="T6" fmla="*/ 455 w 460"/>
                <a:gd name="T7" fmla="*/ 84 h 556"/>
                <a:gd name="T8" fmla="*/ 460 w 460"/>
                <a:gd name="T9" fmla="*/ 56 h 556"/>
                <a:gd name="T10" fmla="*/ 401 w 460"/>
                <a:gd name="T11" fmla="*/ 0 h 556"/>
                <a:gd name="T12" fmla="*/ 349 w 460"/>
                <a:gd name="T13" fmla="*/ 38 h 556"/>
                <a:gd name="T14" fmla="*/ 230 w 460"/>
                <a:gd name="T15" fmla="*/ 357 h 556"/>
                <a:gd name="T16" fmla="*/ 111 w 460"/>
                <a:gd name="T17" fmla="*/ 38 h 556"/>
                <a:gd name="T18" fmla="*/ 59 w 460"/>
                <a:gd name="T19" fmla="*/ 0 h 556"/>
                <a:gd name="T20" fmla="*/ 0 w 460"/>
                <a:gd name="T21" fmla="*/ 56 h 556"/>
                <a:gd name="T22" fmla="*/ 5 w 460"/>
                <a:gd name="T23" fmla="*/ 84 h 556"/>
                <a:gd name="T24" fmla="*/ 173 w 460"/>
                <a:gd name="T25" fmla="*/ 512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0" h="556">
                  <a:moveTo>
                    <a:pt x="173" y="512"/>
                  </a:moveTo>
                  <a:cubicBezTo>
                    <a:pt x="183" y="536"/>
                    <a:pt x="196" y="556"/>
                    <a:pt x="230" y="556"/>
                  </a:cubicBezTo>
                  <a:cubicBezTo>
                    <a:pt x="264" y="556"/>
                    <a:pt x="277" y="536"/>
                    <a:pt x="287" y="512"/>
                  </a:cubicBezTo>
                  <a:cubicBezTo>
                    <a:pt x="455" y="84"/>
                    <a:pt x="455" y="84"/>
                    <a:pt x="455" y="84"/>
                  </a:cubicBezTo>
                  <a:cubicBezTo>
                    <a:pt x="459" y="74"/>
                    <a:pt x="460" y="66"/>
                    <a:pt x="460" y="56"/>
                  </a:cubicBezTo>
                  <a:cubicBezTo>
                    <a:pt x="460" y="23"/>
                    <a:pt x="432" y="0"/>
                    <a:pt x="401" y="0"/>
                  </a:cubicBezTo>
                  <a:cubicBezTo>
                    <a:pt x="375" y="0"/>
                    <a:pt x="359" y="17"/>
                    <a:pt x="349" y="38"/>
                  </a:cubicBezTo>
                  <a:cubicBezTo>
                    <a:pt x="230" y="357"/>
                    <a:pt x="230" y="357"/>
                    <a:pt x="230" y="357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01" y="17"/>
                    <a:pt x="85" y="0"/>
                    <a:pt x="59" y="0"/>
                  </a:cubicBezTo>
                  <a:cubicBezTo>
                    <a:pt x="28" y="0"/>
                    <a:pt x="0" y="23"/>
                    <a:pt x="0" y="56"/>
                  </a:cubicBezTo>
                  <a:cubicBezTo>
                    <a:pt x="0" y="66"/>
                    <a:pt x="1" y="74"/>
                    <a:pt x="5" y="84"/>
                  </a:cubicBezTo>
                  <a:lnTo>
                    <a:pt x="173" y="512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ADFA6FE4-2C26-0559-2349-A63087FAF0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8" y="4079"/>
              <a:ext cx="88" cy="113"/>
            </a:xfrm>
            <a:custGeom>
              <a:avLst/>
              <a:gdLst>
                <a:gd name="T0" fmla="*/ 0 w 437"/>
                <a:gd name="T1" fmla="*/ 282 h 565"/>
                <a:gd name="T2" fmla="*/ 264 w 437"/>
                <a:gd name="T3" fmla="*/ 565 h 565"/>
                <a:gd name="T4" fmla="*/ 437 w 437"/>
                <a:gd name="T5" fmla="*/ 474 h 565"/>
                <a:gd name="T6" fmla="*/ 386 w 437"/>
                <a:gd name="T7" fmla="*/ 422 h 565"/>
                <a:gd name="T8" fmla="*/ 264 w 437"/>
                <a:gd name="T9" fmla="*/ 454 h 565"/>
                <a:gd name="T10" fmla="*/ 120 w 437"/>
                <a:gd name="T11" fmla="*/ 285 h 565"/>
                <a:gd name="T12" fmla="*/ 264 w 437"/>
                <a:gd name="T13" fmla="*/ 111 h 565"/>
                <a:gd name="T14" fmla="*/ 381 w 437"/>
                <a:gd name="T15" fmla="*/ 137 h 565"/>
                <a:gd name="T16" fmla="*/ 429 w 437"/>
                <a:gd name="T17" fmla="*/ 86 h 565"/>
                <a:gd name="T18" fmla="*/ 264 w 437"/>
                <a:gd name="T19" fmla="*/ 0 h 565"/>
                <a:gd name="T20" fmla="*/ 0 w 437"/>
                <a:gd name="T21" fmla="*/ 282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7" h="565">
                  <a:moveTo>
                    <a:pt x="0" y="282"/>
                  </a:moveTo>
                  <a:cubicBezTo>
                    <a:pt x="0" y="441"/>
                    <a:pt x="108" y="565"/>
                    <a:pt x="264" y="565"/>
                  </a:cubicBezTo>
                  <a:cubicBezTo>
                    <a:pt x="321" y="565"/>
                    <a:pt x="437" y="548"/>
                    <a:pt x="437" y="474"/>
                  </a:cubicBezTo>
                  <a:cubicBezTo>
                    <a:pt x="437" y="457"/>
                    <a:pt x="421" y="422"/>
                    <a:pt x="386" y="422"/>
                  </a:cubicBezTo>
                  <a:cubicBezTo>
                    <a:pt x="354" y="422"/>
                    <a:pt x="328" y="454"/>
                    <a:pt x="264" y="454"/>
                  </a:cubicBezTo>
                  <a:cubicBezTo>
                    <a:pt x="170" y="454"/>
                    <a:pt x="120" y="376"/>
                    <a:pt x="120" y="285"/>
                  </a:cubicBezTo>
                  <a:cubicBezTo>
                    <a:pt x="120" y="191"/>
                    <a:pt x="169" y="111"/>
                    <a:pt x="264" y="111"/>
                  </a:cubicBezTo>
                  <a:cubicBezTo>
                    <a:pt x="328" y="111"/>
                    <a:pt x="350" y="137"/>
                    <a:pt x="381" y="137"/>
                  </a:cubicBezTo>
                  <a:cubicBezTo>
                    <a:pt x="410" y="137"/>
                    <a:pt x="429" y="114"/>
                    <a:pt x="429" y="86"/>
                  </a:cubicBezTo>
                  <a:cubicBezTo>
                    <a:pt x="429" y="18"/>
                    <a:pt x="320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E979856B-BCEE-E6FE-5E26-6CF64C3FE8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8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60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3CBC68D0-ABA4-AF64-A645-06941A5988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" y="4081"/>
              <a:ext cx="84" cy="109"/>
            </a:xfrm>
            <a:custGeom>
              <a:avLst/>
              <a:gdLst>
                <a:gd name="T0" fmla="*/ 144 w 422"/>
                <a:gd name="T1" fmla="*/ 445 h 547"/>
                <a:gd name="T2" fmla="*/ 389 w 422"/>
                <a:gd name="T3" fmla="*/ 105 h 547"/>
                <a:gd name="T4" fmla="*/ 406 w 422"/>
                <a:gd name="T5" fmla="*/ 56 h 547"/>
                <a:gd name="T6" fmla="*/ 342 w 422"/>
                <a:gd name="T7" fmla="*/ 0 h 547"/>
                <a:gd name="T8" fmla="*/ 61 w 422"/>
                <a:gd name="T9" fmla="*/ 0 h 547"/>
                <a:gd name="T10" fmla="*/ 7 w 422"/>
                <a:gd name="T11" fmla="*/ 52 h 547"/>
                <a:gd name="T12" fmla="*/ 61 w 422"/>
                <a:gd name="T13" fmla="*/ 102 h 547"/>
                <a:gd name="T14" fmla="*/ 263 w 422"/>
                <a:gd name="T15" fmla="*/ 102 h 547"/>
                <a:gd name="T16" fmla="*/ 16 w 422"/>
                <a:gd name="T17" fmla="*/ 447 h 547"/>
                <a:gd name="T18" fmla="*/ 0 w 422"/>
                <a:gd name="T19" fmla="*/ 491 h 547"/>
                <a:gd name="T20" fmla="*/ 65 w 422"/>
                <a:gd name="T21" fmla="*/ 547 h 547"/>
                <a:gd name="T22" fmla="*/ 366 w 422"/>
                <a:gd name="T23" fmla="*/ 547 h 547"/>
                <a:gd name="T24" fmla="*/ 422 w 422"/>
                <a:gd name="T25" fmla="*/ 496 h 547"/>
                <a:gd name="T26" fmla="*/ 366 w 422"/>
                <a:gd name="T27" fmla="*/ 445 h 547"/>
                <a:gd name="T28" fmla="*/ 144 w 422"/>
                <a:gd name="T29" fmla="*/ 445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2" h="547">
                  <a:moveTo>
                    <a:pt x="144" y="445"/>
                  </a:moveTo>
                  <a:cubicBezTo>
                    <a:pt x="389" y="105"/>
                    <a:pt x="389" y="105"/>
                    <a:pt x="389" y="105"/>
                  </a:cubicBezTo>
                  <a:cubicBezTo>
                    <a:pt x="399" y="92"/>
                    <a:pt x="406" y="72"/>
                    <a:pt x="406" y="56"/>
                  </a:cubicBezTo>
                  <a:cubicBezTo>
                    <a:pt x="406" y="29"/>
                    <a:pt x="386" y="0"/>
                    <a:pt x="34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32" y="0"/>
                    <a:pt x="7" y="23"/>
                    <a:pt x="7" y="52"/>
                  </a:cubicBezTo>
                  <a:cubicBezTo>
                    <a:pt x="7" y="84"/>
                    <a:pt x="30" y="102"/>
                    <a:pt x="61" y="102"/>
                  </a:cubicBezTo>
                  <a:cubicBezTo>
                    <a:pt x="263" y="102"/>
                    <a:pt x="263" y="102"/>
                    <a:pt x="263" y="102"/>
                  </a:cubicBezTo>
                  <a:cubicBezTo>
                    <a:pt x="16" y="447"/>
                    <a:pt x="16" y="447"/>
                    <a:pt x="16" y="447"/>
                  </a:cubicBezTo>
                  <a:cubicBezTo>
                    <a:pt x="6" y="461"/>
                    <a:pt x="0" y="476"/>
                    <a:pt x="0" y="491"/>
                  </a:cubicBezTo>
                  <a:cubicBezTo>
                    <a:pt x="0" y="524"/>
                    <a:pt x="24" y="547"/>
                    <a:pt x="65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94" y="547"/>
                    <a:pt x="422" y="525"/>
                    <a:pt x="422" y="496"/>
                  </a:cubicBezTo>
                  <a:cubicBezTo>
                    <a:pt x="422" y="463"/>
                    <a:pt x="399" y="445"/>
                    <a:pt x="366" y="445"/>
                  </a:cubicBezTo>
                  <a:lnTo>
                    <a:pt x="144" y="445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82A764CF-B1C7-E4EB-8538-76276E5DC3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59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93CA04DC-C616-36DA-7CAA-E5DD82EC41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3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B872AF75-8FCF-9339-8C04-67D58B7187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" y="4079"/>
              <a:ext cx="104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7 w 524"/>
                <a:gd name="T5" fmla="*/ 555 h 555"/>
                <a:gd name="T6" fmla="*/ 466 w 524"/>
                <a:gd name="T7" fmla="*/ 555 h 555"/>
                <a:gd name="T8" fmla="*/ 465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6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4 w 524"/>
                <a:gd name="T21" fmla="*/ 80 h 555"/>
                <a:gd name="T22" fmla="*/ 4 w 524"/>
                <a:gd name="T23" fmla="*/ 80 h 555"/>
                <a:gd name="T24" fmla="*/ 3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59 w 524"/>
                <a:gd name="T33" fmla="*/ 0 h 555"/>
                <a:gd name="T34" fmla="*/ 59 w 524"/>
                <a:gd name="T35" fmla="*/ 0 h 555"/>
                <a:gd name="T36" fmla="*/ 297 w 524"/>
                <a:gd name="T37" fmla="*/ 0 h 555"/>
                <a:gd name="T38" fmla="*/ 297 w 524"/>
                <a:gd name="T39" fmla="*/ 0 h 555"/>
                <a:gd name="T40" fmla="*/ 297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8 w 524"/>
                <a:gd name="T51" fmla="*/ 473 h 555"/>
                <a:gd name="T52" fmla="*/ 518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7" y="555"/>
                    <a:pt x="467" y="555"/>
                    <a:pt x="466" y="555"/>
                  </a:cubicBezTo>
                  <a:cubicBezTo>
                    <a:pt x="466" y="555"/>
                    <a:pt x="466" y="555"/>
                    <a:pt x="465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7" y="555"/>
                    <a:pt x="227" y="555"/>
                    <a:pt x="226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1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F58F324D-7C18-8A38-5504-845E635830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ADC1DF6D-A8A2-BC74-65BD-3C5E2452DB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" y="4081"/>
              <a:ext cx="62" cy="109"/>
            </a:xfrm>
            <a:custGeom>
              <a:avLst/>
              <a:gdLst>
                <a:gd name="T0" fmla="*/ 257 w 312"/>
                <a:gd name="T1" fmla="*/ 441 h 547"/>
                <a:gd name="T2" fmla="*/ 115 w 312"/>
                <a:gd name="T3" fmla="*/ 441 h 547"/>
                <a:gd name="T4" fmla="*/ 115 w 312"/>
                <a:gd name="T5" fmla="*/ 324 h 547"/>
                <a:gd name="T6" fmla="*/ 241 w 312"/>
                <a:gd name="T7" fmla="*/ 324 h 547"/>
                <a:gd name="T8" fmla="*/ 297 w 312"/>
                <a:gd name="T9" fmla="*/ 271 h 547"/>
                <a:gd name="T10" fmla="*/ 241 w 312"/>
                <a:gd name="T11" fmla="*/ 218 h 547"/>
                <a:gd name="T12" fmla="*/ 115 w 312"/>
                <a:gd name="T13" fmla="*/ 218 h 547"/>
                <a:gd name="T14" fmla="*/ 115 w 312"/>
                <a:gd name="T15" fmla="*/ 106 h 547"/>
                <a:gd name="T16" fmla="*/ 251 w 312"/>
                <a:gd name="T17" fmla="*/ 106 h 547"/>
                <a:gd name="T18" fmla="*/ 305 w 312"/>
                <a:gd name="T19" fmla="*/ 53 h 547"/>
                <a:gd name="T20" fmla="*/ 251 w 312"/>
                <a:gd name="T21" fmla="*/ 0 h 547"/>
                <a:gd name="T22" fmla="*/ 69 w 312"/>
                <a:gd name="T23" fmla="*/ 0 h 547"/>
                <a:gd name="T24" fmla="*/ 0 w 312"/>
                <a:gd name="T25" fmla="*/ 179 h 547"/>
                <a:gd name="T26" fmla="*/ 0 w 312"/>
                <a:gd name="T27" fmla="*/ 489 h 547"/>
                <a:gd name="T28" fmla="*/ 59 w 312"/>
                <a:gd name="T29" fmla="*/ 547 h 547"/>
                <a:gd name="T30" fmla="*/ 257 w 312"/>
                <a:gd name="T31" fmla="*/ 547 h 547"/>
                <a:gd name="T32" fmla="*/ 312 w 312"/>
                <a:gd name="T33" fmla="*/ 494 h 547"/>
                <a:gd name="T34" fmla="*/ 257 w 312"/>
                <a:gd name="T35" fmla="*/ 44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2" h="547">
                  <a:moveTo>
                    <a:pt x="257" y="441"/>
                  </a:moveTo>
                  <a:cubicBezTo>
                    <a:pt x="115" y="441"/>
                    <a:pt x="115" y="441"/>
                    <a:pt x="115" y="441"/>
                  </a:cubicBezTo>
                  <a:cubicBezTo>
                    <a:pt x="115" y="324"/>
                    <a:pt x="115" y="324"/>
                    <a:pt x="115" y="324"/>
                  </a:cubicBezTo>
                  <a:cubicBezTo>
                    <a:pt x="241" y="324"/>
                    <a:pt x="241" y="324"/>
                    <a:pt x="241" y="324"/>
                  </a:cubicBezTo>
                  <a:cubicBezTo>
                    <a:pt x="278" y="324"/>
                    <a:pt x="297" y="297"/>
                    <a:pt x="297" y="271"/>
                  </a:cubicBezTo>
                  <a:cubicBezTo>
                    <a:pt x="297" y="244"/>
                    <a:pt x="279" y="218"/>
                    <a:pt x="241" y="218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87" y="106"/>
                    <a:pt x="305" y="79"/>
                    <a:pt x="305" y="53"/>
                  </a:cubicBezTo>
                  <a:cubicBezTo>
                    <a:pt x="305" y="26"/>
                    <a:pt x="287" y="0"/>
                    <a:pt x="25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24"/>
                    <a:pt x="26" y="547"/>
                    <a:pt x="59" y="547"/>
                  </a:cubicBezTo>
                  <a:cubicBezTo>
                    <a:pt x="257" y="547"/>
                    <a:pt x="257" y="547"/>
                    <a:pt x="257" y="547"/>
                  </a:cubicBezTo>
                  <a:cubicBezTo>
                    <a:pt x="293" y="547"/>
                    <a:pt x="312" y="520"/>
                    <a:pt x="312" y="494"/>
                  </a:cubicBezTo>
                  <a:cubicBezTo>
                    <a:pt x="312" y="467"/>
                    <a:pt x="294" y="441"/>
                    <a:pt x="257" y="441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52" name="Tijdelijke aanduiding voor dianummer 6">
            <a:extLst>
              <a:ext uri="{FF2B5EF4-FFF2-40B4-BE49-F238E27FC236}">
                <a16:creationId xmlns:a16="http://schemas.microsoft.com/office/drawing/2014/main" id="{D2B1FC81-D920-447E-D6CF-802523FDD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2183" y="6075540"/>
            <a:ext cx="414292" cy="252000"/>
          </a:xfrm>
        </p:spPr>
        <p:txBody>
          <a:bodyPr/>
          <a:lstStyle/>
          <a:p>
            <a:fld id="{1336C48C-F87C-4E4B-81EF-5027B17D1F61}" type="slidenum">
              <a:rPr lang="nl-NL" noProof="1" smtClean="0"/>
              <a:pPr/>
              <a:t>2</a:t>
            </a:fld>
            <a:endParaRPr lang="nl-NL" noProof="1"/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189A32C8-94EC-AA0C-EE59-2116893AB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1" y="707917"/>
            <a:ext cx="235319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AB7F4A58-D392-D83A-8A48-3600B72DE6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757453"/>
              </p:ext>
            </p:extLst>
          </p:nvPr>
        </p:nvGraphicFramePr>
        <p:xfrm>
          <a:off x="410440" y="379268"/>
          <a:ext cx="11212118" cy="1027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610">
                  <a:extLst>
                    <a:ext uri="{9D8B030D-6E8A-4147-A177-3AD203B41FA5}">
                      <a16:colId xmlns:a16="http://schemas.microsoft.com/office/drawing/2014/main" val="2801500469"/>
                    </a:ext>
                  </a:extLst>
                </a:gridCol>
                <a:gridCol w="6461934">
                  <a:extLst>
                    <a:ext uri="{9D8B030D-6E8A-4147-A177-3AD203B41FA5}">
                      <a16:colId xmlns:a16="http://schemas.microsoft.com/office/drawing/2014/main" val="875031351"/>
                    </a:ext>
                  </a:extLst>
                </a:gridCol>
                <a:gridCol w="1065207">
                  <a:extLst>
                    <a:ext uri="{9D8B030D-6E8A-4147-A177-3AD203B41FA5}">
                      <a16:colId xmlns:a16="http://schemas.microsoft.com/office/drawing/2014/main" val="4283149547"/>
                    </a:ext>
                  </a:extLst>
                </a:gridCol>
                <a:gridCol w="1782367">
                  <a:extLst>
                    <a:ext uri="{9D8B030D-6E8A-4147-A177-3AD203B41FA5}">
                      <a16:colId xmlns:a16="http://schemas.microsoft.com/office/drawing/2014/main" val="13158690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Voor wie?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Omschrijving van de wijziging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Dienst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Release </a:t>
                      </a:r>
                      <a:r>
                        <a:rPr lang="nl-NL" sz="1200" err="1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Note</a:t>
                      </a:r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 nummer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636617"/>
                  </a:ext>
                </a:extLst>
              </a:tr>
              <a:tr h="7532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b="0" dirty="0">
                          <a:solidFill>
                            <a:srgbClr val="1F130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Zorgverzekeraars en Zorgaanbieders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50" b="1" dirty="0">
                          <a:solidFill>
                            <a:schemeClr val="tx1"/>
                          </a:solidFill>
                          <a:latin typeface="+mn-lt"/>
                        </a:rPr>
                        <a:t>Titel</a:t>
                      </a: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nl-NL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Het is mogelijk om een machtigingsaanvraag op te zoeken op basis van een verzekerdennummer in combinatie met een geboortedatum</a:t>
                      </a:r>
                      <a:endParaRPr lang="nl-NL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Machtigingen-portaal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RR 718095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PBI 679454</a:t>
                      </a:r>
                      <a:endParaRPr lang="nl-NL" sz="1050" dirty="0"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028907"/>
                  </a:ext>
                </a:extLst>
              </a:tr>
            </a:tbl>
          </a:graphicData>
        </a:graphic>
      </p:graphicFrame>
      <p:graphicFrame>
        <p:nvGraphicFramePr>
          <p:cNvPr id="57" name="Tabel 56">
            <a:extLst>
              <a:ext uri="{FF2B5EF4-FFF2-40B4-BE49-F238E27FC236}">
                <a16:creationId xmlns:a16="http://schemas.microsoft.com/office/drawing/2014/main" id="{D398C711-05F4-74AD-2D41-25B07E5851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634009"/>
              </p:ext>
            </p:extLst>
          </p:nvPr>
        </p:nvGraphicFramePr>
        <p:xfrm>
          <a:off x="457200" y="5035301"/>
          <a:ext cx="11212118" cy="1114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610">
                  <a:extLst>
                    <a:ext uri="{9D8B030D-6E8A-4147-A177-3AD203B41FA5}">
                      <a16:colId xmlns:a16="http://schemas.microsoft.com/office/drawing/2014/main" val="240837467"/>
                    </a:ext>
                  </a:extLst>
                </a:gridCol>
                <a:gridCol w="6461934">
                  <a:extLst>
                    <a:ext uri="{9D8B030D-6E8A-4147-A177-3AD203B41FA5}">
                      <a16:colId xmlns:a16="http://schemas.microsoft.com/office/drawing/2014/main" val="4089396767"/>
                    </a:ext>
                  </a:extLst>
                </a:gridCol>
                <a:gridCol w="1065207">
                  <a:extLst>
                    <a:ext uri="{9D8B030D-6E8A-4147-A177-3AD203B41FA5}">
                      <a16:colId xmlns:a16="http://schemas.microsoft.com/office/drawing/2014/main" val="153651891"/>
                    </a:ext>
                  </a:extLst>
                </a:gridCol>
                <a:gridCol w="1782367">
                  <a:extLst>
                    <a:ext uri="{9D8B030D-6E8A-4147-A177-3AD203B41FA5}">
                      <a16:colId xmlns:a16="http://schemas.microsoft.com/office/drawing/2014/main" val="781617745"/>
                    </a:ext>
                  </a:extLst>
                </a:gridCol>
              </a:tblGrid>
              <a:tr h="361551"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Voor wie?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Omschrijving van de wijziging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Dienst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Release </a:t>
                      </a:r>
                      <a:r>
                        <a:rPr lang="nl-NL" sz="1200" err="1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Note</a:t>
                      </a:r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 nummer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600521"/>
                  </a:ext>
                </a:extLst>
              </a:tr>
              <a:tr h="7532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b="0" dirty="0">
                          <a:solidFill>
                            <a:srgbClr val="1F1309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Zorgaanbieders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b="0" dirty="0">
                          <a:solidFill>
                            <a:srgbClr val="1F1309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Zorgverzekeraars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50" b="1" dirty="0">
                          <a:solidFill>
                            <a:schemeClr val="tx1"/>
                          </a:solidFill>
                          <a:latin typeface="+mn-lt"/>
                        </a:rPr>
                        <a:t>Titel</a:t>
                      </a: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nl-NL" sz="1050" dirty="0">
                          <a:solidFill>
                            <a:schemeClr val="tx1"/>
                          </a:solidFill>
                          <a:latin typeface="+mn-lt"/>
                        </a:rPr>
                        <a:t>Bug - Technische fout bij beantwoorden aanvullende info als </a:t>
                      </a:r>
                      <a:r>
                        <a:rPr lang="nl-NL" sz="1050" dirty="0" err="1">
                          <a:solidFill>
                            <a:schemeClr val="tx1"/>
                          </a:solidFill>
                          <a:latin typeface="+mn-lt"/>
                        </a:rPr>
                        <a:t>RedenVerzoekToelichting</a:t>
                      </a:r>
                      <a:r>
                        <a:rPr lang="nl-NL" sz="1050" dirty="0">
                          <a:solidFill>
                            <a:schemeClr val="tx1"/>
                          </a:solidFill>
                          <a:latin typeface="+mn-lt"/>
                        </a:rPr>
                        <a:t> leeg is</a:t>
                      </a:r>
                      <a:endParaRPr lang="nl-NL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Machtigingen-portaal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RR 718095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PBI 715775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735765"/>
                  </a:ext>
                </a:extLst>
              </a:tr>
            </a:tbl>
          </a:graphicData>
        </a:graphic>
      </p:graphicFrame>
      <p:pic>
        <p:nvPicPr>
          <p:cNvPr id="59" name="Afbeelding 58">
            <a:extLst>
              <a:ext uri="{FF2B5EF4-FFF2-40B4-BE49-F238E27FC236}">
                <a16:creationId xmlns:a16="http://schemas.microsoft.com/office/drawing/2014/main" id="{19C2E135-159C-EA2D-D581-B41992F80F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22699"/>
            <a:ext cx="3790978" cy="290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149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082CF-017C-C567-50EE-0E055C609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4E7EC639-4C17-C61C-11ED-12A1D96E16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7200" y="6475431"/>
            <a:ext cx="11736388" cy="179388"/>
            <a:chOff x="288" y="4079"/>
            <a:chExt cx="7393" cy="113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375FAE1C-0B60-214B-2417-433484C751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5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C5D107B7-E21D-99EA-3348-FEE2DA88EE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0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CCE4BC7A-4D37-EB57-AC0A-99464FFC09A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1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1D515916-CA6D-A54F-3646-EFE2B8BE65C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6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D9BF78D5-4EBB-98E1-9E92-EDC1D6A7F4D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6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3F139F75-5532-4DFA-EF8F-7CABD6901A6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1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2AA69CD3-663C-7D08-20BD-4CC6A96DE2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2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485DA93E-DB19-1EA6-E84C-A7615900375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F2F8AB0B-355A-9A93-AB57-67D20861DE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3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93ED5378-2830-EA48-A87F-FF7EE76AED3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8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041305EF-8E81-4B4C-8F02-8C5D282D1A8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8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A583F89D-40C6-5380-F2D3-BC6097DFBE9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41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8E47A646-8045-EFC6-FA7B-41AB6D4F4E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DD8E29A3-8A64-C5A9-7A0E-BCBA01A507A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1CB463D2-3002-26E3-4249-BBC507EE793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FB6AF9E6-91E9-E543-C5F5-158E8AAF696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7E709E60-0D31-821E-80B1-767B225225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FF34C25C-F6FD-9F9F-C8B3-4001136501B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FFA1D60D-07C9-A802-FDE1-C584AC4AB2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D5751EEA-92C5-AAC7-DD57-A4D2283F45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7E512D15-9D53-1634-A51F-E4E77DE961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B0C8E127-6893-2DD8-F897-85D77FDFBBF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2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9A7F8450-AEFD-49B4-674A-025D0B3FE92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6AB011CC-E053-96C2-E207-A603363132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3E538CB0-7D9B-3B3D-10A5-3C4068759F4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765EAB29-260D-0100-9CBE-4E27DB0F74B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058CBF3F-CEA0-CADD-3145-5CDA69CDDF4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1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Oval 32">
              <a:extLst>
                <a:ext uri="{FF2B5EF4-FFF2-40B4-BE49-F238E27FC236}">
                  <a16:creationId xmlns:a16="http://schemas.microsoft.com/office/drawing/2014/main" id="{30EAAC43-B228-7DA0-0DFE-881E8E9025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7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9CEAD795-0F63-D25F-4AC5-ABCF44DF3EC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2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D4C23BE4-96D6-7656-DCF0-6CC7B282AAA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02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CD731CA1-0F31-81B5-DB11-077F3AF9249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1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95481231-5EB4-877D-EBDE-E9CDBB05431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8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Rectangle 37">
              <a:extLst>
                <a:ext uri="{FF2B5EF4-FFF2-40B4-BE49-F238E27FC236}">
                  <a16:creationId xmlns:a16="http://schemas.microsoft.com/office/drawing/2014/main" id="{99385785-4C1A-0C08-724D-1D43786972A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3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5E27F663-E61A-1464-97C3-771DF5882C0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79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26C915C1-1697-7A40-35F3-A14C4C0A47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84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Rectangle 40">
              <a:extLst>
                <a:ext uri="{FF2B5EF4-FFF2-40B4-BE49-F238E27FC236}">
                  <a16:creationId xmlns:a16="http://schemas.microsoft.com/office/drawing/2014/main" id="{C3370DA3-3A44-804B-4F04-11F0411EEC3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248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4C61D80E-8359-1F9B-A66A-68242333BFF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19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F2A00359-C1AA-EAC2-AE1A-4C8E1DC723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06" y="4079"/>
              <a:ext cx="75" cy="97"/>
            </a:xfrm>
            <a:custGeom>
              <a:avLst/>
              <a:gdLst>
                <a:gd name="T0" fmla="*/ 374 w 374"/>
                <a:gd name="T1" fmla="*/ 38 h 487"/>
                <a:gd name="T2" fmla="*/ 374 w 374"/>
                <a:gd name="T3" fmla="*/ 449 h 487"/>
                <a:gd name="T4" fmla="*/ 243 w 374"/>
                <a:gd name="T5" fmla="*/ 487 h 487"/>
                <a:gd name="T6" fmla="*/ 0 w 374"/>
                <a:gd name="T7" fmla="*/ 243 h 487"/>
                <a:gd name="T8" fmla="*/ 243 w 374"/>
                <a:gd name="T9" fmla="*/ 0 h 487"/>
                <a:gd name="T10" fmla="*/ 374 w 374"/>
                <a:gd name="T11" fmla="*/ 3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4" h="487">
                  <a:moveTo>
                    <a:pt x="374" y="38"/>
                  </a:moveTo>
                  <a:cubicBezTo>
                    <a:pt x="374" y="449"/>
                    <a:pt x="374" y="449"/>
                    <a:pt x="374" y="449"/>
                  </a:cubicBezTo>
                  <a:cubicBezTo>
                    <a:pt x="336" y="473"/>
                    <a:pt x="291" y="487"/>
                    <a:pt x="243" y="487"/>
                  </a:cubicBezTo>
                  <a:cubicBezTo>
                    <a:pt x="109" y="487"/>
                    <a:pt x="0" y="378"/>
                    <a:pt x="0" y="243"/>
                  </a:cubicBezTo>
                  <a:cubicBezTo>
                    <a:pt x="0" y="109"/>
                    <a:pt x="109" y="0"/>
                    <a:pt x="243" y="0"/>
                  </a:cubicBezTo>
                  <a:cubicBezTo>
                    <a:pt x="291" y="0"/>
                    <a:pt x="336" y="14"/>
                    <a:pt x="374" y="38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F2FA6EEC-02FF-4021-AD9A-FFA28AEE9A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3" y="4079"/>
              <a:ext cx="92" cy="111"/>
            </a:xfrm>
            <a:custGeom>
              <a:avLst/>
              <a:gdLst>
                <a:gd name="T0" fmla="*/ 173 w 460"/>
                <a:gd name="T1" fmla="*/ 512 h 556"/>
                <a:gd name="T2" fmla="*/ 230 w 460"/>
                <a:gd name="T3" fmla="*/ 556 h 556"/>
                <a:gd name="T4" fmla="*/ 287 w 460"/>
                <a:gd name="T5" fmla="*/ 512 h 556"/>
                <a:gd name="T6" fmla="*/ 455 w 460"/>
                <a:gd name="T7" fmla="*/ 84 h 556"/>
                <a:gd name="T8" fmla="*/ 460 w 460"/>
                <a:gd name="T9" fmla="*/ 56 h 556"/>
                <a:gd name="T10" fmla="*/ 401 w 460"/>
                <a:gd name="T11" fmla="*/ 0 h 556"/>
                <a:gd name="T12" fmla="*/ 349 w 460"/>
                <a:gd name="T13" fmla="*/ 38 h 556"/>
                <a:gd name="T14" fmla="*/ 230 w 460"/>
                <a:gd name="T15" fmla="*/ 357 h 556"/>
                <a:gd name="T16" fmla="*/ 111 w 460"/>
                <a:gd name="T17" fmla="*/ 38 h 556"/>
                <a:gd name="T18" fmla="*/ 59 w 460"/>
                <a:gd name="T19" fmla="*/ 0 h 556"/>
                <a:gd name="T20" fmla="*/ 0 w 460"/>
                <a:gd name="T21" fmla="*/ 56 h 556"/>
                <a:gd name="T22" fmla="*/ 5 w 460"/>
                <a:gd name="T23" fmla="*/ 84 h 556"/>
                <a:gd name="T24" fmla="*/ 173 w 460"/>
                <a:gd name="T25" fmla="*/ 512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0" h="556">
                  <a:moveTo>
                    <a:pt x="173" y="512"/>
                  </a:moveTo>
                  <a:cubicBezTo>
                    <a:pt x="183" y="536"/>
                    <a:pt x="196" y="556"/>
                    <a:pt x="230" y="556"/>
                  </a:cubicBezTo>
                  <a:cubicBezTo>
                    <a:pt x="264" y="556"/>
                    <a:pt x="277" y="536"/>
                    <a:pt x="287" y="512"/>
                  </a:cubicBezTo>
                  <a:cubicBezTo>
                    <a:pt x="455" y="84"/>
                    <a:pt x="455" y="84"/>
                    <a:pt x="455" y="84"/>
                  </a:cubicBezTo>
                  <a:cubicBezTo>
                    <a:pt x="459" y="74"/>
                    <a:pt x="460" y="66"/>
                    <a:pt x="460" y="56"/>
                  </a:cubicBezTo>
                  <a:cubicBezTo>
                    <a:pt x="460" y="23"/>
                    <a:pt x="432" y="0"/>
                    <a:pt x="401" y="0"/>
                  </a:cubicBezTo>
                  <a:cubicBezTo>
                    <a:pt x="375" y="0"/>
                    <a:pt x="359" y="17"/>
                    <a:pt x="349" y="38"/>
                  </a:cubicBezTo>
                  <a:cubicBezTo>
                    <a:pt x="230" y="357"/>
                    <a:pt x="230" y="357"/>
                    <a:pt x="230" y="357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01" y="17"/>
                    <a:pt x="85" y="0"/>
                    <a:pt x="59" y="0"/>
                  </a:cubicBezTo>
                  <a:cubicBezTo>
                    <a:pt x="28" y="0"/>
                    <a:pt x="0" y="23"/>
                    <a:pt x="0" y="56"/>
                  </a:cubicBezTo>
                  <a:cubicBezTo>
                    <a:pt x="0" y="66"/>
                    <a:pt x="1" y="74"/>
                    <a:pt x="5" y="84"/>
                  </a:cubicBezTo>
                  <a:lnTo>
                    <a:pt x="173" y="512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B0022D64-0B95-1F4F-BA04-9C73A2B2CB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8" y="4079"/>
              <a:ext cx="88" cy="113"/>
            </a:xfrm>
            <a:custGeom>
              <a:avLst/>
              <a:gdLst>
                <a:gd name="T0" fmla="*/ 0 w 437"/>
                <a:gd name="T1" fmla="*/ 282 h 565"/>
                <a:gd name="T2" fmla="*/ 264 w 437"/>
                <a:gd name="T3" fmla="*/ 565 h 565"/>
                <a:gd name="T4" fmla="*/ 437 w 437"/>
                <a:gd name="T5" fmla="*/ 474 h 565"/>
                <a:gd name="T6" fmla="*/ 386 w 437"/>
                <a:gd name="T7" fmla="*/ 422 h 565"/>
                <a:gd name="T8" fmla="*/ 264 w 437"/>
                <a:gd name="T9" fmla="*/ 454 h 565"/>
                <a:gd name="T10" fmla="*/ 120 w 437"/>
                <a:gd name="T11" fmla="*/ 285 h 565"/>
                <a:gd name="T12" fmla="*/ 264 w 437"/>
                <a:gd name="T13" fmla="*/ 111 h 565"/>
                <a:gd name="T14" fmla="*/ 381 w 437"/>
                <a:gd name="T15" fmla="*/ 137 h 565"/>
                <a:gd name="T16" fmla="*/ 429 w 437"/>
                <a:gd name="T17" fmla="*/ 86 h 565"/>
                <a:gd name="T18" fmla="*/ 264 w 437"/>
                <a:gd name="T19" fmla="*/ 0 h 565"/>
                <a:gd name="T20" fmla="*/ 0 w 437"/>
                <a:gd name="T21" fmla="*/ 282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7" h="565">
                  <a:moveTo>
                    <a:pt x="0" y="282"/>
                  </a:moveTo>
                  <a:cubicBezTo>
                    <a:pt x="0" y="441"/>
                    <a:pt x="108" y="565"/>
                    <a:pt x="264" y="565"/>
                  </a:cubicBezTo>
                  <a:cubicBezTo>
                    <a:pt x="321" y="565"/>
                    <a:pt x="437" y="548"/>
                    <a:pt x="437" y="474"/>
                  </a:cubicBezTo>
                  <a:cubicBezTo>
                    <a:pt x="437" y="457"/>
                    <a:pt x="421" y="422"/>
                    <a:pt x="386" y="422"/>
                  </a:cubicBezTo>
                  <a:cubicBezTo>
                    <a:pt x="354" y="422"/>
                    <a:pt x="328" y="454"/>
                    <a:pt x="264" y="454"/>
                  </a:cubicBezTo>
                  <a:cubicBezTo>
                    <a:pt x="170" y="454"/>
                    <a:pt x="120" y="376"/>
                    <a:pt x="120" y="285"/>
                  </a:cubicBezTo>
                  <a:cubicBezTo>
                    <a:pt x="120" y="191"/>
                    <a:pt x="169" y="111"/>
                    <a:pt x="264" y="111"/>
                  </a:cubicBezTo>
                  <a:cubicBezTo>
                    <a:pt x="328" y="111"/>
                    <a:pt x="350" y="137"/>
                    <a:pt x="381" y="137"/>
                  </a:cubicBezTo>
                  <a:cubicBezTo>
                    <a:pt x="410" y="137"/>
                    <a:pt x="429" y="114"/>
                    <a:pt x="429" y="86"/>
                  </a:cubicBezTo>
                  <a:cubicBezTo>
                    <a:pt x="429" y="18"/>
                    <a:pt x="320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6136742B-F439-30E1-86EE-B1E5C9716E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8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60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101ABD9A-C134-FCB5-1388-83543934CC0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" y="4081"/>
              <a:ext cx="84" cy="109"/>
            </a:xfrm>
            <a:custGeom>
              <a:avLst/>
              <a:gdLst>
                <a:gd name="T0" fmla="*/ 144 w 422"/>
                <a:gd name="T1" fmla="*/ 445 h 547"/>
                <a:gd name="T2" fmla="*/ 389 w 422"/>
                <a:gd name="T3" fmla="*/ 105 h 547"/>
                <a:gd name="T4" fmla="*/ 406 w 422"/>
                <a:gd name="T5" fmla="*/ 56 h 547"/>
                <a:gd name="T6" fmla="*/ 342 w 422"/>
                <a:gd name="T7" fmla="*/ 0 h 547"/>
                <a:gd name="T8" fmla="*/ 61 w 422"/>
                <a:gd name="T9" fmla="*/ 0 h 547"/>
                <a:gd name="T10" fmla="*/ 7 w 422"/>
                <a:gd name="T11" fmla="*/ 52 h 547"/>
                <a:gd name="T12" fmla="*/ 61 w 422"/>
                <a:gd name="T13" fmla="*/ 102 h 547"/>
                <a:gd name="T14" fmla="*/ 263 w 422"/>
                <a:gd name="T15" fmla="*/ 102 h 547"/>
                <a:gd name="T16" fmla="*/ 16 w 422"/>
                <a:gd name="T17" fmla="*/ 447 h 547"/>
                <a:gd name="T18" fmla="*/ 0 w 422"/>
                <a:gd name="T19" fmla="*/ 491 h 547"/>
                <a:gd name="T20" fmla="*/ 65 w 422"/>
                <a:gd name="T21" fmla="*/ 547 h 547"/>
                <a:gd name="T22" fmla="*/ 366 w 422"/>
                <a:gd name="T23" fmla="*/ 547 h 547"/>
                <a:gd name="T24" fmla="*/ 422 w 422"/>
                <a:gd name="T25" fmla="*/ 496 h 547"/>
                <a:gd name="T26" fmla="*/ 366 w 422"/>
                <a:gd name="T27" fmla="*/ 445 h 547"/>
                <a:gd name="T28" fmla="*/ 144 w 422"/>
                <a:gd name="T29" fmla="*/ 445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2" h="547">
                  <a:moveTo>
                    <a:pt x="144" y="445"/>
                  </a:moveTo>
                  <a:cubicBezTo>
                    <a:pt x="389" y="105"/>
                    <a:pt x="389" y="105"/>
                    <a:pt x="389" y="105"/>
                  </a:cubicBezTo>
                  <a:cubicBezTo>
                    <a:pt x="399" y="92"/>
                    <a:pt x="406" y="72"/>
                    <a:pt x="406" y="56"/>
                  </a:cubicBezTo>
                  <a:cubicBezTo>
                    <a:pt x="406" y="29"/>
                    <a:pt x="386" y="0"/>
                    <a:pt x="34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32" y="0"/>
                    <a:pt x="7" y="23"/>
                    <a:pt x="7" y="52"/>
                  </a:cubicBezTo>
                  <a:cubicBezTo>
                    <a:pt x="7" y="84"/>
                    <a:pt x="30" y="102"/>
                    <a:pt x="61" y="102"/>
                  </a:cubicBezTo>
                  <a:cubicBezTo>
                    <a:pt x="263" y="102"/>
                    <a:pt x="263" y="102"/>
                    <a:pt x="263" y="102"/>
                  </a:cubicBezTo>
                  <a:cubicBezTo>
                    <a:pt x="16" y="447"/>
                    <a:pt x="16" y="447"/>
                    <a:pt x="16" y="447"/>
                  </a:cubicBezTo>
                  <a:cubicBezTo>
                    <a:pt x="6" y="461"/>
                    <a:pt x="0" y="476"/>
                    <a:pt x="0" y="491"/>
                  </a:cubicBezTo>
                  <a:cubicBezTo>
                    <a:pt x="0" y="524"/>
                    <a:pt x="24" y="547"/>
                    <a:pt x="65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94" y="547"/>
                    <a:pt x="422" y="525"/>
                    <a:pt x="422" y="496"/>
                  </a:cubicBezTo>
                  <a:cubicBezTo>
                    <a:pt x="422" y="463"/>
                    <a:pt x="399" y="445"/>
                    <a:pt x="366" y="445"/>
                  </a:cubicBezTo>
                  <a:lnTo>
                    <a:pt x="144" y="445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7155870B-3FF3-C876-55B2-5C1437D000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59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16187371-57E7-1E16-F7D0-F2A3C04A98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3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1C7B735A-A09F-8570-F571-F3F5D8414E3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" y="4079"/>
              <a:ext cx="104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7 w 524"/>
                <a:gd name="T5" fmla="*/ 555 h 555"/>
                <a:gd name="T6" fmla="*/ 466 w 524"/>
                <a:gd name="T7" fmla="*/ 555 h 555"/>
                <a:gd name="T8" fmla="*/ 465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6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4 w 524"/>
                <a:gd name="T21" fmla="*/ 80 h 555"/>
                <a:gd name="T22" fmla="*/ 4 w 524"/>
                <a:gd name="T23" fmla="*/ 80 h 555"/>
                <a:gd name="T24" fmla="*/ 3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59 w 524"/>
                <a:gd name="T33" fmla="*/ 0 h 555"/>
                <a:gd name="T34" fmla="*/ 59 w 524"/>
                <a:gd name="T35" fmla="*/ 0 h 555"/>
                <a:gd name="T36" fmla="*/ 297 w 524"/>
                <a:gd name="T37" fmla="*/ 0 h 555"/>
                <a:gd name="T38" fmla="*/ 297 w 524"/>
                <a:gd name="T39" fmla="*/ 0 h 555"/>
                <a:gd name="T40" fmla="*/ 297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8 w 524"/>
                <a:gd name="T51" fmla="*/ 473 h 555"/>
                <a:gd name="T52" fmla="*/ 518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7" y="555"/>
                    <a:pt x="467" y="555"/>
                    <a:pt x="466" y="555"/>
                  </a:cubicBezTo>
                  <a:cubicBezTo>
                    <a:pt x="466" y="555"/>
                    <a:pt x="466" y="555"/>
                    <a:pt x="465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7" y="555"/>
                    <a:pt x="227" y="555"/>
                    <a:pt x="226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1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36CB060E-FB4F-A15B-A548-3BA6D3EFEF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5A97EAB8-31D4-FC83-F255-5985C44EE7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" y="4081"/>
              <a:ext cx="62" cy="109"/>
            </a:xfrm>
            <a:custGeom>
              <a:avLst/>
              <a:gdLst>
                <a:gd name="T0" fmla="*/ 257 w 312"/>
                <a:gd name="T1" fmla="*/ 441 h 547"/>
                <a:gd name="T2" fmla="*/ 115 w 312"/>
                <a:gd name="T3" fmla="*/ 441 h 547"/>
                <a:gd name="T4" fmla="*/ 115 w 312"/>
                <a:gd name="T5" fmla="*/ 324 h 547"/>
                <a:gd name="T6" fmla="*/ 241 w 312"/>
                <a:gd name="T7" fmla="*/ 324 h 547"/>
                <a:gd name="T8" fmla="*/ 297 w 312"/>
                <a:gd name="T9" fmla="*/ 271 h 547"/>
                <a:gd name="T10" fmla="*/ 241 w 312"/>
                <a:gd name="T11" fmla="*/ 218 h 547"/>
                <a:gd name="T12" fmla="*/ 115 w 312"/>
                <a:gd name="T13" fmla="*/ 218 h 547"/>
                <a:gd name="T14" fmla="*/ 115 w 312"/>
                <a:gd name="T15" fmla="*/ 106 h 547"/>
                <a:gd name="T16" fmla="*/ 251 w 312"/>
                <a:gd name="T17" fmla="*/ 106 h 547"/>
                <a:gd name="T18" fmla="*/ 305 w 312"/>
                <a:gd name="T19" fmla="*/ 53 h 547"/>
                <a:gd name="T20" fmla="*/ 251 w 312"/>
                <a:gd name="T21" fmla="*/ 0 h 547"/>
                <a:gd name="T22" fmla="*/ 69 w 312"/>
                <a:gd name="T23" fmla="*/ 0 h 547"/>
                <a:gd name="T24" fmla="*/ 0 w 312"/>
                <a:gd name="T25" fmla="*/ 179 h 547"/>
                <a:gd name="T26" fmla="*/ 0 w 312"/>
                <a:gd name="T27" fmla="*/ 489 h 547"/>
                <a:gd name="T28" fmla="*/ 59 w 312"/>
                <a:gd name="T29" fmla="*/ 547 h 547"/>
                <a:gd name="T30" fmla="*/ 257 w 312"/>
                <a:gd name="T31" fmla="*/ 547 h 547"/>
                <a:gd name="T32" fmla="*/ 312 w 312"/>
                <a:gd name="T33" fmla="*/ 494 h 547"/>
                <a:gd name="T34" fmla="*/ 257 w 312"/>
                <a:gd name="T35" fmla="*/ 44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2" h="547">
                  <a:moveTo>
                    <a:pt x="257" y="441"/>
                  </a:moveTo>
                  <a:cubicBezTo>
                    <a:pt x="115" y="441"/>
                    <a:pt x="115" y="441"/>
                    <a:pt x="115" y="441"/>
                  </a:cubicBezTo>
                  <a:cubicBezTo>
                    <a:pt x="115" y="324"/>
                    <a:pt x="115" y="324"/>
                    <a:pt x="115" y="324"/>
                  </a:cubicBezTo>
                  <a:cubicBezTo>
                    <a:pt x="241" y="324"/>
                    <a:pt x="241" y="324"/>
                    <a:pt x="241" y="324"/>
                  </a:cubicBezTo>
                  <a:cubicBezTo>
                    <a:pt x="278" y="324"/>
                    <a:pt x="297" y="297"/>
                    <a:pt x="297" y="271"/>
                  </a:cubicBezTo>
                  <a:cubicBezTo>
                    <a:pt x="297" y="244"/>
                    <a:pt x="279" y="218"/>
                    <a:pt x="241" y="218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87" y="106"/>
                    <a:pt x="305" y="79"/>
                    <a:pt x="305" y="53"/>
                  </a:cubicBezTo>
                  <a:cubicBezTo>
                    <a:pt x="305" y="26"/>
                    <a:pt x="287" y="0"/>
                    <a:pt x="25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24"/>
                    <a:pt x="26" y="547"/>
                    <a:pt x="59" y="547"/>
                  </a:cubicBezTo>
                  <a:cubicBezTo>
                    <a:pt x="257" y="547"/>
                    <a:pt x="257" y="547"/>
                    <a:pt x="257" y="547"/>
                  </a:cubicBezTo>
                  <a:cubicBezTo>
                    <a:pt x="293" y="547"/>
                    <a:pt x="312" y="520"/>
                    <a:pt x="312" y="494"/>
                  </a:cubicBezTo>
                  <a:cubicBezTo>
                    <a:pt x="312" y="467"/>
                    <a:pt x="294" y="441"/>
                    <a:pt x="257" y="441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52" name="Tijdelijke aanduiding voor dianummer 6">
            <a:extLst>
              <a:ext uri="{FF2B5EF4-FFF2-40B4-BE49-F238E27FC236}">
                <a16:creationId xmlns:a16="http://schemas.microsoft.com/office/drawing/2014/main" id="{D80C27E1-4406-286F-08C6-AB7E7CF5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2183" y="6075540"/>
            <a:ext cx="414292" cy="252000"/>
          </a:xfrm>
        </p:spPr>
        <p:txBody>
          <a:bodyPr/>
          <a:lstStyle/>
          <a:p>
            <a:fld id="{1336C48C-F87C-4E4B-81EF-5027B17D1F61}" type="slidenum">
              <a:rPr lang="nl-NL" noProof="1" smtClean="0"/>
              <a:pPr/>
              <a:t>3</a:t>
            </a:fld>
            <a:endParaRPr lang="nl-NL" noProof="1"/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7DE160CB-19B1-EDBE-C320-A44625F36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1" y="707917"/>
            <a:ext cx="235319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C931A5D-EE4D-E888-E1C0-61AB25CAA7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144854"/>
              </p:ext>
            </p:extLst>
          </p:nvPr>
        </p:nvGraphicFramePr>
        <p:xfrm>
          <a:off x="294082" y="544742"/>
          <a:ext cx="11212118" cy="1114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610">
                  <a:extLst>
                    <a:ext uri="{9D8B030D-6E8A-4147-A177-3AD203B41FA5}">
                      <a16:colId xmlns:a16="http://schemas.microsoft.com/office/drawing/2014/main" val="240837467"/>
                    </a:ext>
                  </a:extLst>
                </a:gridCol>
                <a:gridCol w="6461934">
                  <a:extLst>
                    <a:ext uri="{9D8B030D-6E8A-4147-A177-3AD203B41FA5}">
                      <a16:colId xmlns:a16="http://schemas.microsoft.com/office/drawing/2014/main" val="4089396767"/>
                    </a:ext>
                  </a:extLst>
                </a:gridCol>
                <a:gridCol w="1065207">
                  <a:extLst>
                    <a:ext uri="{9D8B030D-6E8A-4147-A177-3AD203B41FA5}">
                      <a16:colId xmlns:a16="http://schemas.microsoft.com/office/drawing/2014/main" val="153651891"/>
                    </a:ext>
                  </a:extLst>
                </a:gridCol>
                <a:gridCol w="1782367">
                  <a:extLst>
                    <a:ext uri="{9D8B030D-6E8A-4147-A177-3AD203B41FA5}">
                      <a16:colId xmlns:a16="http://schemas.microsoft.com/office/drawing/2014/main" val="781617745"/>
                    </a:ext>
                  </a:extLst>
                </a:gridCol>
              </a:tblGrid>
              <a:tr h="361551"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Voor wie?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Omschrijving van de wijziging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Dienst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Release </a:t>
                      </a:r>
                      <a:r>
                        <a:rPr lang="nl-NL" sz="1200" err="1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Note</a:t>
                      </a:r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 nummer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600521"/>
                  </a:ext>
                </a:extLst>
              </a:tr>
              <a:tr h="7532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b="0" dirty="0">
                          <a:solidFill>
                            <a:srgbClr val="1F1309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Zorgaanbieders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50" b="1" dirty="0">
                          <a:solidFill>
                            <a:schemeClr val="tx1"/>
                          </a:solidFill>
                          <a:latin typeface="+mn-lt"/>
                        </a:rPr>
                        <a:t>Titel</a:t>
                      </a: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  <a:t>Bug - </a:t>
                      </a:r>
                      <a:r>
                        <a:rPr lang="nl-NL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Foutmelding op begindatum in het aanvragen machtiging scherm werd niet goed uitgelijnd getoond</a:t>
                      </a:r>
                      <a:endParaRPr lang="nl-NL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Machtigingen-portaal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RR 718095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PBI 705265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735765"/>
                  </a:ext>
                </a:extLst>
              </a:tr>
            </a:tbl>
          </a:graphicData>
        </a:graphic>
      </p:graphicFrame>
      <p:graphicFrame>
        <p:nvGraphicFramePr>
          <p:cNvPr id="53" name="Tabel 52">
            <a:extLst>
              <a:ext uri="{FF2B5EF4-FFF2-40B4-BE49-F238E27FC236}">
                <a16:creationId xmlns:a16="http://schemas.microsoft.com/office/drawing/2014/main" id="{CD546F46-2B93-8AEF-EC88-5E5BE6E4D1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657764"/>
              </p:ext>
            </p:extLst>
          </p:nvPr>
        </p:nvGraphicFramePr>
        <p:xfrm>
          <a:off x="294082" y="1911452"/>
          <a:ext cx="11212118" cy="1114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610">
                  <a:extLst>
                    <a:ext uri="{9D8B030D-6E8A-4147-A177-3AD203B41FA5}">
                      <a16:colId xmlns:a16="http://schemas.microsoft.com/office/drawing/2014/main" val="240837467"/>
                    </a:ext>
                  </a:extLst>
                </a:gridCol>
                <a:gridCol w="6461934">
                  <a:extLst>
                    <a:ext uri="{9D8B030D-6E8A-4147-A177-3AD203B41FA5}">
                      <a16:colId xmlns:a16="http://schemas.microsoft.com/office/drawing/2014/main" val="4089396767"/>
                    </a:ext>
                  </a:extLst>
                </a:gridCol>
                <a:gridCol w="1065207">
                  <a:extLst>
                    <a:ext uri="{9D8B030D-6E8A-4147-A177-3AD203B41FA5}">
                      <a16:colId xmlns:a16="http://schemas.microsoft.com/office/drawing/2014/main" val="153651891"/>
                    </a:ext>
                  </a:extLst>
                </a:gridCol>
                <a:gridCol w="1782367">
                  <a:extLst>
                    <a:ext uri="{9D8B030D-6E8A-4147-A177-3AD203B41FA5}">
                      <a16:colId xmlns:a16="http://schemas.microsoft.com/office/drawing/2014/main" val="781617745"/>
                    </a:ext>
                  </a:extLst>
                </a:gridCol>
              </a:tblGrid>
              <a:tr h="361551"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Voor wie?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 dirty="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Omschrijving van de wijziging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Dienst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Release </a:t>
                      </a:r>
                      <a:r>
                        <a:rPr lang="nl-NL" sz="1200" err="1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Note</a:t>
                      </a:r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 nummer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600521"/>
                  </a:ext>
                </a:extLst>
              </a:tr>
              <a:tr h="7532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50" b="0" dirty="0">
                        <a:solidFill>
                          <a:srgbClr val="1F1309"/>
                        </a:solidFill>
                        <a:effectLst/>
                        <a:latin typeface="Calibri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b="0" dirty="0">
                          <a:solidFill>
                            <a:srgbClr val="1F1309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Zorgaanbieders (instroomservice)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50" b="1" dirty="0">
                          <a:solidFill>
                            <a:schemeClr val="tx1"/>
                          </a:solidFill>
                          <a:latin typeface="+mn-lt"/>
                        </a:rPr>
                        <a:t>Titel</a:t>
                      </a: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  <a:t>Bug - </a:t>
                      </a:r>
                      <a:r>
                        <a:rPr lang="nl-NL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Navigatie werkt niet ná controle van de begindatum in de toekomst</a:t>
                      </a:r>
                      <a:endParaRPr lang="nl-NL" sz="1050" dirty="0">
                        <a:solidFill>
                          <a:schemeClr val="tx1"/>
                        </a:solidFill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Machtigingen-portaal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050" dirty="0">
                        <a:latin typeface="+mn-lt"/>
                        <a:cs typeface="Calibri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RR 718095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+mn-lt"/>
                          <a:cs typeface="Calibri"/>
                        </a:rPr>
                        <a:t>PBI 692557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7357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1670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811322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a6135a5-da0e-4bca-b3e1-193953caf272">
      <Terms xmlns="http://schemas.microsoft.com/office/infopath/2007/PartnerControls"/>
    </lcf76f155ced4ddcb4097134ff3c332f>
    <TaxCatchAll xmlns="11201e78-9795-4eb5-ad80-d91d463aa83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2CE19AD71F2A4D955A596BD136E5C2" ma:contentTypeVersion="15" ma:contentTypeDescription="Een nieuw document maken." ma:contentTypeScope="" ma:versionID="d3d3e06365b6753871610151e04b8697">
  <xsd:schema xmlns:xsd="http://www.w3.org/2001/XMLSchema" xmlns:xs="http://www.w3.org/2001/XMLSchema" xmlns:p="http://schemas.microsoft.com/office/2006/metadata/properties" xmlns:ns2="4a6135a5-da0e-4bca-b3e1-193953caf272" xmlns:ns3="11201e78-9795-4eb5-ad80-d91d463aa835" targetNamespace="http://schemas.microsoft.com/office/2006/metadata/properties" ma:root="true" ma:fieldsID="910ed754e66ad7ea5a2309c778588b94" ns2:_="" ns3:_="">
    <xsd:import namespace="4a6135a5-da0e-4bca-b3e1-193953caf272"/>
    <xsd:import namespace="11201e78-9795-4eb5-ad80-d91d463aa8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6135a5-da0e-4bca-b3e1-193953caf2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4cef600c-7ab8-412c-9e61-c181a01fb5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201e78-9795-4eb5-ad80-d91d463aa83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047253c-ab11-4462-b89e-0e05ec777f23}" ma:internalName="TaxCatchAll" ma:showField="CatchAllData" ma:web="11201e78-9795-4eb5-ad80-d91d463aa8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114772-B180-4A4C-9980-797BC95B15F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59D6FF-3951-4D25-90AB-2FF95F274EB7}">
  <ds:schemaRefs>
    <ds:schemaRef ds:uri="11201e78-9795-4eb5-ad80-d91d463aa835"/>
    <ds:schemaRef ds:uri="4a6135a5-da0e-4bca-b3e1-193953caf272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868C34E-D4E8-499D-909C-1430011C27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6135a5-da0e-4bca-b3e1-193953caf272"/>
    <ds:schemaRef ds:uri="11201e78-9795-4eb5-ad80-d91d463aa8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c703c0a-c0bb-4418-b2da-765a6aa087e8}" enabled="1" method="Privileged" siteId="{2a158a07-0057-4fd2-8303-84bf295283f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</Words>
  <Application>Microsoft Office PowerPoint</Application>
  <PresentationFormat>Breedbeeld</PresentationFormat>
  <Paragraphs>92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hoofdtekst</vt:lpstr>
      <vt:lpstr>Calibri Light</vt:lpstr>
      <vt:lpstr>Times New Roman</vt:lpstr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Brilman, Merel</dc:creator>
  <cp:lastModifiedBy>Ingrid van Koll</cp:lastModifiedBy>
  <cp:revision>2</cp:revision>
  <dcterms:created xsi:type="dcterms:W3CDTF">2023-07-10T07:50:23Z</dcterms:created>
  <dcterms:modified xsi:type="dcterms:W3CDTF">2026-05-06T14:40:42Z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0x010100162CE19AD71F2A4D955A596BD136E5C2</vt:lpwstr>
  </property>
  <property fmtid="{D5CDD505-2E9C-101B-9397-08002B2CF9AE}" pid="3" name="MediaServiceImageTags">
    <vt:lpwstr/>
  </property>
</Properties>
</file>