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8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18D21D-067B-8DDD-20AF-6DADF1D05055}" name="Someren, Justin van" initials="JS" userId="S::Justin.van.Someren@vecozo.nl::cb380857-cefb-4db4-8a1c-355d3834d1e3" providerId="AD"/>
  <p188:author id="{E69D4349-B7BF-1E04-FC05-FADD1AFD1EB2}" name="Oerlemans - Vesseur, Esmeralda" initials="EO" userId="S::esmeralda.vesseur@vecozo.nl::4b7f0402-f192-439a-a5cb-ff7ba921042c" providerId="AD"/>
  <p188:author id="{37AB6A52-9B62-BD31-1176-E0100EC18EE1}" name="Doppenberg, Sander" initials="DS" userId="S::sander.doppenberg@vecozo.nl::cd33d2f5-c50a-4647-83cb-e5e023548ee9" providerId="AD"/>
  <p188:author id="{7AE96958-9481-E9E0-A695-C02A86F70B44}" name="Verspaandonk, Karen" initials="VK" userId="S::karen.verspaandonk@vecozo.nl::5ae681cf-964d-4450-8875-979068979e38" providerId="AD"/>
  <p188:author id="{54E51586-C5AD-76EC-FC22-52467649516A}" name="Sparidaens, Johnny" initials="JS" userId="S::Johnny.Sparidaens@vecozo.nl::1b890369-9278-4928-b599-06da22143ec3" providerId="AD"/>
  <p188:author id="{6E8EFCB7-8207-6ABA-341B-FFD4F5D98B28}" name="Doorakkers, René" initials="RD" userId="S::rene.doorakkers@vecozo.nl::21b7ae8b-f53f-4a1c-b362-74ff4880531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1F1309"/>
    <a:srgbClr val="DCDADA"/>
    <a:srgbClr val="6757DE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4BF570-40C4-4858-A5F5-23CC35E9AFE1}" v="5" dt="2025-06-20T10:35:03.43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orakkers, René" userId="21b7ae8b-f53f-4a1c-b362-74ff4880531e" providerId="ADAL" clId="{FD4BF570-40C4-4858-A5F5-23CC35E9AFE1}"/>
    <pc:docChg chg="undo custSel addSld modSld">
      <pc:chgData name="Doorakkers, René" userId="21b7ae8b-f53f-4a1c-b362-74ff4880531e" providerId="ADAL" clId="{FD4BF570-40C4-4858-A5F5-23CC35E9AFE1}" dt="2025-06-20T10:38:11.401" v="273" actId="6549"/>
      <pc:docMkLst>
        <pc:docMk/>
      </pc:docMkLst>
      <pc:sldChg chg="modSp mod">
        <pc:chgData name="Doorakkers, René" userId="21b7ae8b-f53f-4a1c-b362-74ff4880531e" providerId="ADAL" clId="{FD4BF570-40C4-4858-A5F5-23CC35E9AFE1}" dt="2025-06-20T10:38:11.401" v="273" actId="6549"/>
        <pc:sldMkLst>
          <pc:docMk/>
          <pc:sldMk cId="2771821926" sldId="256"/>
        </pc:sldMkLst>
        <pc:spChg chg="mod">
          <ac:chgData name="Doorakkers, René" userId="21b7ae8b-f53f-4a1c-b362-74ff4880531e" providerId="ADAL" clId="{FD4BF570-40C4-4858-A5F5-23CC35E9AFE1}" dt="2025-06-20T10:38:11.401" v="273" actId="6549"/>
          <ac:spMkLst>
            <pc:docMk/>
            <pc:sldMk cId="2771821926" sldId="256"/>
            <ac:spMk id="54" creationId="{400F2161-5CB0-2FC3-542E-31BDCA794A84}"/>
          </ac:spMkLst>
        </pc:spChg>
        <pc:graphicFrameChg chg="modGraphic">
          <ac:chgData name="Doorakkers, René" userId="21b7ae8b-f53f-4a1c-b362-74ff4880531e" providerId="ADAL" clId="{FD4BF570-40C4-4858-A5F5-23CC35E9AFE1}" dt="2025-06-20T10:31:04.302" v="207" actId="6549"/>
          <ac:graphicFrameMkLst>
            <pc:docMk/>
            <pc:sldMk cId="2771821926" sldId="256"/>
            <ac:graphicFrameMk id="3" creationId="{F41177F2-A1E9-D927-5BBA-607D56C695D6}"/>
          </ac:graphicFrameMkLst>
        </pc:graphicFrameChg>
        <pc:graphicFrameChg chg="modGraphic">
          <ac:chgData name="Doorakkers, René" userId="21b7ae8b-f53f-4a1c-b362-74ff4880531e" providerId="ADAL" clId="{FD4BF570-40C4-4858-A5F5-23CC35E9AFE1}" dt="2025-06-20T10:26:47.520" v="12" actId="20577"/>
          <ac:graphicFrameMkLst>
            <pc:docMk/>
            <pc:sldMk cId="2771821926" sldId="256"/>
            <ac:graphicFrameMk id="55" creationId="{BF49DAF8-E46F-67C4-0804-0FCCC3310F52}"/>
          </ac:graphicFrameMkLst>
        </pc:graphicFrameChg>
      </pc:sldChg>
      <pc:sldChg chg="addSp delSp modSp mod">
        <pc:chgData name="Doorakkers, René" userId="21b7ae8b-f53f-4a1c-b362-74ff4880531e" providerId="ADAL" clId="{FD4BF570-40C4-4858-A5F5-23CC35E9AFE1}" dt="2025-06-20T10:34:36.939" v="252" actId="14100"/>
        <pc:sldMkLst>
          <pc:docMk/>
          <pc:sldMk cId="906149702" sldId="257"/>
        </pc:sldMkLst>
        <pc:spChg chg="mod">
          <ac:chgData name="Doorakkers, René" userId="21b7ae8b-f53f-4a1c-b362-74ff4880531e" providerId="ADAL" clId="{FD4BF570-40C4-4858-A5F5-23CC35E9AFE1}" dt="2025-06-20T10:31:25.182" v="213"/>
          <ac:spMkLst>
            <pc:docMk/>
            <pc:sldMk cId="906149702" sldId="257"/>
            <ac:spMk id="66" creationId="{C3DFA4BF-3D5D-8CD6-2758-CDE9E4B978E5}"/>
          </ac:spMkLst>
        </pc:spChg>
        <pc:graphicFrameChg chg="mod modGraphic">
          <ac:chgData name="Doorakkers, René" userId="21b7ae8b-f53f-4a1c-b362-74ff4880531e" providerId="ADAL" clId="{FD4BF570-40C4-4858-A5F5-23CC35E9AFE1}" dt="2025-06-20T10:31:59.989" v="248" actId="6549"/>
          <ac:graphicFrameMkLst>
            <pc:docMk/>
            <pc:sldMk cId="906149702" sldId="257"/>
            <ac:graphicFrameMk id="2" creationId="{AB7F4A58-D392-D83A-8A48-3600B72DE60A}"/>
          </ac:graphicFrameMkLst>
        </pc:graphicFrameChg>
        <pc:picChg chg="add mod">
          <ac:chgData name="Doorakkers, René" userId="21b7ae8b-f53f-4a1c-b362-74ff4880531e" providerId="ADAL" clId="{FD4BF570-40C4-4858-A5F5-23CC35E9AFE1}" dt="2025-06-20T10:34:36.939" v="252" actId="14100"/>
          <ac:picMkLst>
            <pc:docMk/>
            <pc:sldMk cId="906149702" sldId="257"/>
            <ac:picMk id="53" creationId="{8D812491-E3E1-734A-25EF-A584BCAB4EBE}"/>
          </ac:picMkLst>
        </pc:picChg>
        <pc:picChg chg="del">
          <ac:chgData name="Doorakkers, René" userId="21b7ae8b-f53f-4a1c-b362-74ff4880531e" providerId="ADAL" clId="{FD4BF570-40C4-4858-A5F5-23CC35E9AFE1}" dt="2025-06-20T10:31:27.033" v="214" actId="478"/>
          <ac:picMkLst>
            <pc:docMk/>
            <pc:sldMk cId="906149702" sldId="257"/>
            <ac:picMk id="56" creationId="{24E52257-4118-F3B7-9C40-667CFEA292D9}"/>
          </ac:picMkLst>
        </pc:picChg>
      </pc:sldChg>
      <pc:sldChg chg="addSp delSp modSp add mod">
        <pc:chgData name="Doorakkers, René" userId="21b7ae8b-f53f-4a1c-b362-74ff4880531e" providerId="ADAL" clId="{FD4BF570-40C4-4858-A5F5-23CC35E9AFE1}" dt="2025-06-20T10:37:33.634" v="264" actId="14100"/>
        <pc:sldMkLst>
          <pc:docMk/>
          <pc:sldMk cId="3089644408" sldId="258"/>
        </pc:sldMkLst>
        <pc:spChg chg="add del">
          <ac:chgData name="Doorakkers, René" userId="21b7ae8b-f53f-4a1c-b362-74ff4880531e" providerId="ADAL" clId="{FD4BF570-40C4-4858-A5F5-23CC35E9AFE1}" dt="2025-06-20T10:37:05.824" v="258" actId="22"/>
          <ac:spMkLst>
            <pc:docMk/>
            <pc:sldMk cId="3089644408" sldId="258"/>
            <ac:spMk id="55" creationId="{92358C82-9FFD-8C3F-E8BD-73D874D602E8}"/>
          </ac:spMkLst>
        </pc:spChg>
        <pc:spChg chg="add del">
          <ac:chgData name="Doorakkers, René" userId="21b7ae8b-f53f-4a1c-b362-74ff4880531e" providerId="ADAL" clId="{FD4BF570-40C4-4858-A5F5-23CC35E9AFE1}" dt="2025-06-20T10:37:08.403" v="260" actId="22"/>
          <ac:spMkLst>
            <pc:docMk/>
            <pc:sldMk cId="3089644408" sldId="258"/>
            <ac:spMk id="57" creationId="{AAB4C16C-1B89-1C58-CF39-681D3C9EC9C9}"/>
          </ac:spMkLst>
        </pc:spChg>
        <pc:spChg chg="mod">
          <ac:chgData name="Doorakkers, René" userId="21b7ae8b-f53f-4a1c-b362-74ff4880531e" providerId="ADAL" clId="{FD4BF570-40C4-4858-A5F5-23CC35E9AFE1}" dt="2025-06-20T10:35:03.438" v="256"/>
          <ac:spMkLst>
            <pc:docMk/>
            <pc:sldMk cId="3089644408" sldId="258"/>
            <ac:spMk id="66" creationId="{CCD740BB-6070-2DEC-1994-FF1CFCC93588}"/>
          </ac:spMkLst>
        </pc:spChg>
        <pc:picChg chg="del">
          <ac:chgData name="Doorakkers, René" userId="21b7ae8b-f53f-4a1c-b362-74ff4880531e" providerId="ADAL" clId="{FD4BF570-40C4-4858-A5F5-23CC35E9AFE1}" dt="2025-06-20T10:34:55.129" v="254" actId="478"/>
          <ac:picMkLst>
            <pc:docMk/>
            <pc:sldMk cId="3089644408" sldId="258"/>
            <ac:picMk id="53" creationId="{64B07852-C508-2089-B838-733572F6B2A3}"/>
          </ac:picMkLst>
        </pc:picChg>
        <pc:picChg chg="add mod">
          <ac:chgData name="Doorakkers, René" userId="21b7ae8b-f53f-4a1c-b362-74ff4880531e" providerId="ADAL" clId="{FD4BF570-40C4-4858-A5F5-23CC35E9AFE1}" dt="2025-06-20T10:37:33.634" v="264" actId="14100"/>
          <ac:picMkLst>
            <pc:docMk/>
            <pc:sldMk cId="3089644408" sldId="258"/>
            <ac:picMk id="59" creationId="{22FCC18B-F9CB-8845-29B1-DA7F844BE48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6C853FF-17C5-EFBF-D5E9-0C13350770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CC2A837-47C0-0EE8-DB2B-3A48C207D0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C3674-4E6A-488D-9FF4-D179E37425EC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14988F1-D9B6-06AB-A7CB-2DE1A0D0D5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C673A9E-9F81-166D-506E-1144FD461B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9D3BB-0D62-40DE-ACEA-E1015A0CB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97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A43BA-B594-C663-35B2-16DFB7310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AE4966-9093-6211-CE1C-9E442015F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F5A2F0-BA55-4527-9134-55429D74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107E48-35A1-116E-6A33-C2AE7D5E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CEB713-572B-9C86-062B-A4A119AA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6A9243-347D-5EB2-03FA-5D3AC6586B85}"/>
              </a:ext>
            </a:extLst>
          </p:cNvPr>
          <p:cNvSpPr txBox="1">
            <a:spLocks/>
          </p:cNvSpPr>
          <p:nvPr userDrawn="1"/>
        </p:nvSpPr>
        <p:spPr>
          <a:xfrm>
            <a:off x="11428413" y="6075540"/>
            <a:ext cx="448062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36C48C-F87C-4E4B-81EF-5027B17D1F61}" type="slidenum">
              <a:rPr lang="nl-NL" noProof="1" smtClean="0">
                <a:solidFill>
                  <a:schemeClr val="accent1"/>
                </a:solidFill>
              </a:rPr>
              <a:pPr/>
              <a:t>‹nr.›</a:t>
            </a:fld>
            <a:endParaRPr lang="nl-NL" noProof="1">
              <a:solidFill>
                <a:schemeClr val="accent1"/>
              </a:solidFill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0AECE58B-E941-BF8D-4180-E4BC612EAFF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57200" y="6475431"/>
            <a:ext cx="11736388" cy="179388"/>
            <a:chOff x="288" y="4079"/>
            <a:chExt cx="7393" cy="113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A7AB51E0-20A3-D165-77E8-B2E6B446FE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5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Oval 6">
              <a:extLst>
                <a:ext uri="{FF2B5EF4-FFF2-40B4-BE49-F238E27FC236}">
                  <a16:creationId xmlns:a16="http://schemas.microsoft.com/office/drawing/2014/main" id="{E60638C7-6DFF-7B23-FC6E-F1561B9F02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0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D925FCEF-38AF-AA4F-F422-E02A4CDC56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1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D98A0D7-71E9-5B8D-B2D0-F8FA75061A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6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0B25806D-D0AE-DF48-957A-43732913FE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6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10">
              <a:extLst>
                <a:ext uri="{FF2B5EF4-FFF2-40B4-BE49-F238E27FC236}">
                  <a16:creationId xmlns:a16="http://schemas.microsoft.com/office/drawing/2014/main" id="{1135B98B-6451-113A-45D7-6C2052FAB3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1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Oval 11">
              <a:extLst>
                <a:ext uri="{FF2B5EF4-FFF2-40B4-BE49-F238E27FC236}">
                  <a16:creationId xmlns:a16="http://schemas.microsoft.com/office/drawing/2014/main" id="{14EB49DC-B08C-6257-FEEA-321DC67FB7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55A12ACA-9CFB-2361-9CD2-CF9DF849CD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7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Oval 13">
              <a:extLst>
                <a:ext uri="{FF2B5EF4-FFF2-40B4-BE49-F238E27FC236}">
                  <a16:creationId xmlns:a16="http://schemas.microsoft.com/office/drawing/2014/main" id="{041132CB-BB0D-A6CE-042A-9DB2F59FD9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3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925482AE-E1E1-DAE9-4094-83BBBAF287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8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7C22C59C-764E-E764-2175-DE6A952653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8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Oval 16">
              <a:extLst>
                <a:ext uri="{FF2B5EF4-FFF2-40B4-BE49-F238E27FC236}">
                  <a16:creationId xmlns:a16="http://schemas.microsoft.com/office/drawing/2014/main" id="{33968842-D5F5-7CCA-FD9B-B4EB193E6D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41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Oval 17">
              <a:extLst>
                <a:ext uri="{FF2B5EF4-FFF2-40B4-BE49-F238E27FC236}">
                  <a16:creationId xmlns:a16="http://schemas.microsoft.com/office/drawing/2014/main" id="{124A600A-A545-7DAE-62D3-072F595ACA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6CFBC493-2E60-0ADB-9D35-B28EDCAA9E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Oval 19">
              <a:extLst>
                <a:ext uri="{FF2B5EF4-FFF2-40B4-BE49-F238E27FC236}">
                  <a16:creationId xmlns:a16="http://schemas.microsoft.com/office/drawing/2014/main" id="{09B23C54-9D45-0026-BB66-C184B201FA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6B07F6-77B0-7605-AC96-5A7530D998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C50FBB52-DFC7-2750-6E96-AF159CAF68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Oval 22">
              <a:extLst>
                <a:ext uri="{FF2B5EF4-FFF2-40B4-BE49-F238E27FC236}">
                  <a16:creationId xmlns:a16="http://schemas.microsoft.com/office/drawing/2014/main" id="{3D25A7BD-0A0B-A885-72C4-B9B85273FC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Oval 23">
              <a:extLst>
                <a:ext uri="{FF2B5EF4-FFF2-40B4-BE49-F238E27FC236}">
                  <a16:creationId xmlns:a16="http://schemas.microsoft.com/office/drawing/2014/main" id="{E558AF56-1281-D9F2-046A-ABB1CB8E8C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305579D3-04DE-17F6-10D7-6A63169DA1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Oval 25">
              <a:extLst>
                <a:ext uri="{FF2B5EF4-FFF2-40B4-BE49-F238E27FC236}">
                  <a16:creationId xmlns:a16="http://schemas.microsoft.com/office/drawing/2014/main" id="{5C7230C7-743E-C9AC-CA4D-DF9DC5BA1E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Oval 26">
              <a:extLst>
                <a:ext uri="{FF2B5EF4-FFF2-40B4-BE49-F238E27FC236}">
                  <a16:creationId xmlns:a16="http://schemas.microsoft.com/office/drawing/2014/main" id="{E4D2E852-3ABB-EBB4-6ED7-94F944179A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2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6F55B62D-1DBF-6EEF-B2DB-03BC86BC67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DCA6D26-1783-129B-DA2C-886DF5ED1D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Oval 29">
              <a:extLst>
                <a:ext uri="{FF2B5EF4-FFF2-40B4-BE49-F238E27FC236}">
                  <a16:creationId xmlns:a16="http://schemas.microsoft.com/office/drawing/2014/main" id="{0F9029BD-1291-7BE3-9874-B04B6ACB85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Oval 30">
              <a:extLst>
                <a:ext uri="{FF2B5EF4-FFF2-40B4-BE49-F238E27FC236}">
                  <a16:creationId xmlns:a16="http://schemas.microsoft.com/office/drawing/2014/main" id="{FA5416BC-91E6-5261-D450-1A42A95E49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AC07C441-C413-308C-B1B8-6CCC97A4A7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1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Oval 32">
              <a:extLst>
                <a:ext uri="{FF2B5EF4-FFF2-40B4-BE49-F238E27FC236}">
                  <a16:creationId xmlns:a16="http://schemas.microsoft.com/office/drawing/2014/main" id="{5F15465F-1DFC-1EAC-70E0-5B35C6A96F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7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C24AA84F-88C9-CB4C-0112-9467D536B8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2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129DFD27-62EF-CD29-4CFB-669DD33320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2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Oval 35">
              <a:extLst>
                <a:ext uri="{FF2B5EF4-FFF2-40B4-BE49-F238E27FC236}">
                  <a16:creationId xmlns:a16="http://schemas.microsoft.com/office/drawing/2014/main" id="{1DF27D07-D3E2-0685-8CC1-AB9AD600DB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81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Oval 36">
              <a:extLst>
                <a:ext uri="{FF2B5EF4-FFF2-40B4-BE49-F238E27FC236}">
                  <a16:creationId xmlns:a16="http://schemas.microsoft.com/office/drawing/2014/main" id="{B474150C-C43F-F4CD-BEEE-01D9112A07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8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56581E47-D98D-C797-AF66-9F05B5BEF5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43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Oval 38">
              <a:extLst>
                <a:ext uri="{FF2B5EF4-FFF2-40B4-BE49-F238E27FC236}">
                  <a16:creationId xmlns:a16="http://schemas.microsoft.com/office/drawing/2014/main" id="{629747C0-DCC4-A4AE-32B0-7926EC87AF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D557DF22-4FCC-89E3-04B7-51C091831D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4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23988F13-BB9D-D55A-D243-574B216681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248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Oval 41">
              <a:extLst>
                <a:ext uri="{FF2B5EF4-FFF2-40B4-BE49-F238E27FC236}">
                  <a16:creationId xmlns:a16="http://schemas.microsoft.com/office/drawing/2014/main" id="{72B1672E-3AB3-58B3-1CAB-2F1BE34AD3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9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37626C25-9D9E-86BE-FCA8-E4DA729CE6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06" y="4079"/>
              <a:ext cx="75" cy="97"/>
            </a:xfrm>
            <a:custGeom>
              <a:avLst/>
              <a:gdLst>
                <a:gd name="T0" fmla="*/ 374 w 374"/>
                <a:gd name="T1" fmla="*/ 38 h 487"/>
                <a:gd name="T2" fmla="*/ 374 w 374"/>
                <a:gd name="T3" fmla="*/ 449 h 487"/>
                <a:gd name="T4" fmla="*/ 243 w 374"/>
                <a:gd name="T5" fmla="*/ 487 h 487"/>
                <a:gd name="T6" fmla="*/ 0 w 374"/>
                <a:gd name="T7" fmla="*/ 243 h 487"/>
                <a:gd name="T8" fmla="*/ 243 w 374"/>
                <a:gd name="T9" fmla="*/ 0 h 487"/>
                <a:gd name="T10" fmla="*/ 374 w 374"/>
                <a:gd name="T11" fmla="*/ 38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487">
                  <a:moveTo>
                    <a:pt x="374" y="38"/>
                  </a:moveTo>
                  <a:cubicBezTo>
                    <a:pt x="374" y="449"/>
                    <a:pt x="374" y="449"/>
                    <a:pt x="374" y="449"/>
                  </a:cubicBezTo>
                  <a:cubicBezTo>
                    <a:pt x="336" y="473"/>
                    <a:pt x="291" y="487"/>
                    <a:pt x="243" y="487"/>
                  </a:cubicBez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291" y="0"/>
                    <a:pt x="336" y="14"/>
                    <a:pt x="374" y="38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FA04B6CF-FD08-0F88-63BA-6F2038BD6B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3" y="4079"/>
              <a:ext cx="92" cy="111"/>
            </a:xfrm>
            <a:custGeom>
              <a:avLst/>
              <a:gdLst>
                <a:gd name="T0" fmla="*/ 173 w 460"/>
                <a:gd name="T1" fmla="*/ 512 h 556"/>
                <a:gd name="T2" fmla="*/ 230 w 460"/>
                <a:gd name="T3" fmla="*/ 556 h 556"/>
                <a:gd name="T4" fmla="*/ 287 w 460"/>
                <a:gd name="T5" fmla="*/ 512 h 556"/>
                <a:gd name="T6" fmla="*/ 455 w 460"/>
                <a:gd name="T7" fmla="*/ 84 h 556"/>
                <a:gd name="T8" fmla="*/ 460 w 460"/>
                <a:gd name="T9" fmla="*/ 56 h 556"/>
                <a:gd name="T10" fmla="*/ 401 w 460"/>
                <a:gd name="T11" fmla="*/ 0 h 556"/>
                <a:gd name="T12" fmla="*/ 349 w 460"/>
                <a:gd name="T13" fmla="*/ 38 h 556"/>
                <a:gd name="T14" fmla="*/ 230 w 460"/>
                <a:gd name="T15" fmla="*/ 357 h 556"/>
                <a:gd name="T16" fmla="*/ 111 w 460"/>
                <a:gd name="T17" fmla="*/ 38 h 556"/>
                <a:gd name="T18" fmla="*/ 59 w 460"/>
                <a:gd name="T19" fmla="*/ 0 h 556"/>
                <a:gd name="T20" fmla="*/ 0 w 460"/>
                <a:gd name="T21" fmla="*/ 56 h 556"/>
                <a:gd name="T22" fmla="*/ 5 w 460"/>
                <a:gd name="T23" fmla="*/ 84 h 556"/>
                <a:gd name="T24" fmla="*/ 173 w 460"/>
                <a:gd name="T25" fmla="*/ 512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0" h="556">
                  <a:moveTo>
                    <a:pt x="173" y="512"/>
                  </a:moveTo>
                  <a:cubicBezTo>
                    <a:pt x="183" y="536"/>
                    <a:pt x="196" y="556"/>
                    <a:pt x="230" y="556"/>
                  </a:cubicBezTo>
                  <a:cubicBezTo>
                    <a:pt x="264" y="556"/>
                    <a:pt x="277" y="536"/>
                    <a:pt x="287" y="512"/>
                  </a:cubicBezTo>
                  <a:cubicBezTo>
                    <a:pt x="455" y="84"/>
                    <a:pt x="455" y="84"/>
                    <a:pt x="455" y="84"/>
                  </a:cubicBezTo>
                  <a:cubicBezTo>
                    <a:pt x="459" y="74"/>
                    <a:pt x="460" y="66"/>
                    <a:pt x="460" y="56"/>
                  </a:cubicBezTo>
                  <a:cubicBezTo>
                    <a:pt x="460" y="23"/>
                    <a:pt x="432" y="0"/>
                    <a:pt x="401" y="0"/>
                  </a:cubicBezTo>
                  <a:cubicBezTo>
                    <a:pt x="375" y="0"/>
                    <a:pt x="359" y="17"/>
                    <a:pt x="349" y="38"/>
                  </a:cubicBezTo>
                  <a:cubicBezTo>
                    <a:pt x="230" y="357"/>
                    <a:pt x="230" y="357"/>
                    <a:pt x="230" y="357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01" y="17"/>
                    <a:pt x="85" y="0"/>
                    <a:pt x="59" y="0"/>
                  </a:cubicBezTo>
                  <a:cubicBezTo>
                    <a:pt x="28" y="0"/>
                    <a:pt x="0" y="23"/>
                    <a:pt x="0" y="56"/>
                  </a:cubicBezTo>
                  <a:cubicBezTo>
                    <a:pt x="0" y="66"/>
                    <a:pt x="1" y="74"/>
                    <a:pt x="5" y="84"/>
                  </a:cubicBezTo>
                  <a:lnTo>
                    <a:pt x="173" y="512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30E95601-D106-AD19-5908-B62ACC3F97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8" y="4079"/>
              <a:ext cx="88" cy="113"/>
            </a:xfrm>
            <a:custGeom>
              <a:avLst/>
              <a:gdLst>
                <a:gd name="T0" fmla="*/ 0 w 437"/>
                <a:gd name="T1" fmla="*/ 282 h 565"/>
                <a:gd name="T2" fmla="*/ 264 w 437"/>
                <a:gd name="T3" fmla="*/ 565 h 565"/>
                <a:gd name="T4" fmla="*/ 437 w 437"/>
                <a:gd name="T5" fmla="*/ 474 h 565"/>
                <a:gd name="T6" fmla="*/ 386 w 437"/>
                <a:gd name="T7" fmla="*/ 422 h 565"/>
                <a:gd name="T8" fmla="*/ 264 w 437"/>
                <a:gd name="T9" fmla="*/ 454 h 565"/>
                <a:gd name="T10" fmla="*/ 120 w 437"/>
                <a:gd name="T11" fmla="*/ 285 h 565"/>
                <a:gd name="T12" fmla="*/ 264 w 437"/>
                <a:gd name="T13" fmla="*/ 111 h 565"/>
                <a:gd name="T14" fmla="*/ 381 w 437"/>
                <a:gd name="T15" fmla="*/ 137 h 565"/>
                <a:gd name="T16" fmla="*/ 429 w 437"/>
                <a:gd name="T17" fmla="*/ 86 h 565"/>
                <a:gd name="T18" fmla="*/ 264 w 437"/>
                <a:gd name="T19" fmla="*/ 0 h 565"/>
                <a:gd name="T20" fmla="*/ 0 w 437"/>
                <a:gd name="T21" fmla="*/ 28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7" h="565">
                  <a:moveTo>
                    <a:pt x="0" y="282"/>
                  </a:moveTo>
                  <a:cubicBezTo>
                    <a:pt x="0" y="441"/>
                    <a:pt x="108" y="565"/>
                    <a:pt x="264" y="565"/>
                  </a:cubicBezTo>
                  <a:cubicBezTo>
                    <a:pt x="321" y="565"/>
                    <a:pt x="437" y="548"/>
                    <a:pt x="437" y="474"/>
                  </a:cubicBezTo>
                  <a:cubicBezTo>
                    <a:pt x="437" y="457"/>
                    <a:pt x="421" y="422"/>
                    <a:pt x="386" y="422"/>
                  </a:cubicBezTo>
                  <a:cubicBezTo>
                    <a:pt x="354" y="422"/>
                    <a:pt x="328" y="454"/>
                    <a:pt x="264" y="454"/>
                  </a:cubicBezTo>
                  <a:cubicBezTo>
                    <a:pt x="170" y="454"/>
                    <a:pt x="120" y="376"/>
                    <a:pt x="120" y="285"/>
                  </a:cubicBezTo>
                  <a:cubicBezTo>
                    <a:pt x="120" y="191"/>
                    <a:pt x="169" y="111"/>
                    <a:pt x="264" y="111"/>
                  </a:cubicBezTo>
                  <a:cubicBezTo>
                    <a:pt x="328" y="111"/>
                    <a:pt x="350" y="137"/>
                    <a:pt x="381" y="137"/>
                  </a:cubicBezTo>
                  <a:cubicBezTo>
                    <a:pt x="410" y="137"/>
                    <a:pt x="429" y="114"/>
                    <a:pt x="429" y="86"/>
                  </a:cubicBezTo>
                  <a:cubicBezTo>
                    <a:pt x="429" y="18"/>
                    <a:pt x="320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03F1E538-C345-C802-2C2B-FFAF3795A6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60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DDFF3ECA-F7CE-B378-3E63-C3A30C8A00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6" y="4081"/>
              <a:ext cx="84" cy="109"/>
            </a:xfrm>
            <a:custGeom>
              <a:avLst/>
              <a:gdLst>
                <a:gd name="T0" fmla="*/ 144 w 422"/>
                <a:gd name="T1" fmla="*/ 445 h 547"/>
                <a:gd name="T2" fmla="*/ 389 w 422"/>
                <a:gd name="T3" fmla="*/ 105 h 547"/>
                <a:gd name="T4" fmla="*/ 406 w 422"/>
                <a:gd name="T5" fmla="*/ 56 h 547"/>
                <a:gd name="T6" fmla="*/ 342 w 422"/>
                <a:gd name="T7" fmla="*/ 0 h 547"/>
                <a:gd name="T8" fmla="*/ 61 w 422"/>
                <a:gd name="T9" fmla="*/ 0 h 547"/>
                <a:gd name="T10" fmla="*/ 7 w 422"/>
                <a:gd name="T11" fmla="*/ 52 h 547"/>
                <a:gd name="T12" fmla="*/ 61 w 422"/>
                <a:gd name="T13" fmla="*/ 102 h 547"/>
                <a:gd name="T14" fmla="*/ 263 w 422"/>
                <a:gd name="T15" fmla="*/ 102 h 547"/>
                <a:gd name="T16" fmla="*/ 16 w 422"/>
                <a:gd name="T17" fmla="*/ 447 h 547"/>
                <a:gd name="T18" fmla="*/ 0 w 422"/>
                <a:gd name="T19" fmla="*/ 491 h 547"/>
                <a:gd name="T20" fmla="*/ 65 w 422"/>
                <a:gd name="T21" fmla="*/ 547 h 547"/>
                <a:gd name="T22" fmla="*/ 366 w 422"/>
                <a:gd name="T23" fmla="*/ 547 h 547"/>
                <a:gd name="T24" fmla="*/ 422 w 422"/>
                <a:gd name="T25" fmla="*/ 496 h 547"/>
                <a:gd name="T26" fmla="*/ 366 w 422"/>
                <a:gd name="T27" fmla="*/ 445 h 547"/>
                <a:gd name="T28" fmla="*/ 144 w 422"/>
                <a:gd name="T29" fmla="*/ 445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2" h="547">
                  <a:moveTo>
                    <a:pt x="144" y="445"/>
                  </a:moveTo>
                  <a:cubicBezTo>
                    <a:pt x="389" y="105"/>
                    <a:pt x="389" y="105"/>
                    <a:pt x="389" y="105"/>
                  </a:cubicBezTo>
                  <a:cubicBezTo>
                    <a:pt x="399" y="92"/>
                    <a:pt x="406" y="72"/>
                    <a:pt x="406" y="56"/>
                  </a:cubicBezTo>
                  <a:cubicBezTo>
                    <a:pt x="406" y="29"/>
                    <a:pt x="386" y="0"/>
                    <a:pt x="342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32" y="0"/>
                    <a:pt x="7" y="23"/>
                    <a:pt x="7" y="52"/>
                  </a:cubicBezTo>
                  <a:cubicBezTo>
                    <a:pt x="7" y="84"/>
                    <a:pt x="30" y="102"/>
                    <a:pt x="61" y="102"/>
                  </a:cubicBezTo>
                  <a:cubicBezTo>
                    <a:pt x="263" y="102"/>
                    <a:pt x="263" y="102"/>
                    <a:pt x="263" y="102"/>
                  </a:cubicBezTo>
                  <a:cubicBezTo>
                    <a:pt x="16" y="447"/>
                    <a:pt x="16" y="447"/>
                    <a:pt x="16" y="447"/>
                  </a:cubicBezTo>
                  <a:cubicBezTo>
                    <a:pt x="6" y="461"/>
                    <a:pt x="0" y="476"/>
                    <a:pt x="0" y="491"/>
                  </a:cubicBezTo>
                  <a:cubicBezTo>
                    <a:pt x="0" y="524"/>
                    <a:pt x="24" y="547"/>
                    <a:pt x="65" y="547"/>
                  </a:cubicBezTo>
                  <a:cubicBezTo>
                    <a:pt x="366" y="547"/>
                    <a:pt x="366" y="547"/>
                    <a:pt x="366" y="547"/>
                  </a:cubicBezTo>
                  <a:cubicBezTo>
                    <a:pt x="394" y="547"/>
                    <a:pt x="422" y="525"/>
                    <a:pt x="422" y="496"/>
                  </a:cubicBezTo>
                  <a:cubicBezTo>
                    <a:pt x="422" y="463"/>
                    <a:pt x="399" y="445"/>
                    <a:pt x="366" y="445"/>
                  </a:cubicBezTo>
                  <a:lnTo>
                    <a:pt x="144" y="445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D9D6BED0-FDFE-D1F3-FF20-8C62B4A9B1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81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59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54A16D81-5581-DFC5-5BD6-3270B90E53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3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ED002434-0377-A7A7-459D-7044A2F6C5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7" y="4079"/>
              <a:ext cx="104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7 w 524"/>
                <a:gd name="T5" fmla="*/ 555 h 555"/>
                <a:gd name="T6" fmla="*/ 466 w 524"/>
                <a:gd name="T7" fmla="*/ 555 h 555"/>
                <a:gd name="T8" fmla="*/ 465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6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4 w 524"/>
                <a:gd name="T21" fmla="*/ 80 h 555"/>
                <a:gd name="T22" fmla="*/ 4 w 524"/>
                <a:gd name="T23" fmla="*/ 80 h 555"/>
                <a:gd name="T24" fmla="*/ 3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59 w 524"/>
                <a:gd name="T33" fmla="*/ 0 h 555"/>
                <a:gd name="T34" fmla="*/ 59 w 524"/>
                <a:gd name="T35" fmla="*/ 0 h 555"/>
                <a:gd name="T36" fmla="*/ 297 w 524"/>
                <a:gd name="T37" fmla="*/ 0 h 555"/>
                <a:gd name="T38" fmla="*/ 297 w 524"/>
                <a:gd name="T39" fmla="*/ 0 h 555"/>
                <a:gd name="T40" fmla="*/ 297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8 w 524"/>
                <a:gd name="T51" fmla="*/ 473 h 555"/>
                <a:gd name="T52" fmla="*/ 518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7" y="555"/>
                    <a:pt x="467" y="555"/>
                    <a:pt x="466" y="555"/>
                  </a:cubicBezTo>
                  <a:cubicBezTo>
                    <a:pt x="466" y="555"/>
                    <a:pt x="466" y="555"/>
                    <a:pt x="465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7" y="555"/>
                    <a:pt x="227" y="555"/>
                    <a:pt x="226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1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8" y="0"/>
                    <a:pt x="59" y="0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26E5B3BA-CF76-BBA5-78FF-D726DCD8F7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5" name="Freeform 51">
              <a:extLst>
                <a:ext uri="{FF2B5EF4-FFF2-40B4-BE49-F238E27FC236}">
                  <a16:creationId xmlns:a16="http://schemas.microsoft.com/office/drawing/2014/main" id="{9932BDDC-2547-F9FF-356D-FD96DFEF16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" y="4081"/>
              <a:ext cx="62" cy="109"/>
            </a:xfrm>
            <a:custGeom>
              <a:avLst/>
              <a:gdLst>
                <a:gd name="T0" fmla="*/ 257 w 312"/>
                <a:gd name="T1" fmla="*/ 441 h 547"/>
                <a:gd name="T2" fmla="*/ 115 w 312"/>
                <a:gd name="T3" fmla="*/ 441 h 547"/>
                <a:gd name="T4" fmla="*/ 115 w 312"/>
                <a:gd name="T5" fmla="*/ 324 h 547"/>
                <a:gd name="T6" fmla="*/ 241 w 312"/>
                <a:gd name="T7" fmla="*/ 324 h 547"/>
                <a:gd name="T8" fmla="*/ 297 w 312"/>
                <a:gd name="T9" fmla="*/ 271 h 547"/>
                <a:gd name="T10" fmla="*/ 241 w 312"/>
                <a:gd name="T11" fmla="*/ 218 h 547"/>
                <a:gd name="T12" fmla="*/ 115 w 312"/>
                <a:gd name="T13" fmla="*/ 218 h 547"/>
                <a:gd name="T14" fmla="*/ 115 w 312"/>
                <a:gd name="T15" fmla="*/ 106 h 547"/>
                <a:gd name="T16" fmla="*/ 251 w 312"/>
                <a:gd name="T17" fmla="*/ 106 h 547"/>
                <a:gd name="T18" fmla="*/ 305 w 312"/>
                <a:gd name="T19" fmla="*/ 53 h 547"/>
                <a:gd name="T20" fmla="*/ 251 w 312"/>
                <a:gd name="T21" fmla="*/ 0 h 547"/>
                <a:gd name="T22" fmla="*/ 69 w 312"/>
                <a:gd name="T23" fmla="*/ 0 h 547"/>
                <a:gd name="T24" fmla="*/ 0 w 312"/>
                <a:gd name="T25" fmla="*/ 179 h 547"/>
                <a:gd name="T26" fmla="*/ 0 w 312"/>
                <a:gd name="T27" fmla="*/ 489 h 547"/>
                <a:gd name="T28" fmla="*/ 59 w 312"/>
                <a:gd name="T29" fmla="*/ 547 h 547"/>
                <a:gd name="T30" fmla="*/ 257 w 312"/>
                <a:gd name="T31" fmla="*/ 547 h 547"/>
                <a:gd name="T32" fmla="*/ 312 w 312"/>
                <a:gd name="T33" fmla="*/ 494 h 547"/>
                <a:gd name="T34" fmla="*/ 257 w 312"/>
                <a:gd name="T35" fmla="*/ 44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2" h="547">
                  <a:moveTo>
                    <a:pt x="257" y="441"/>
                  </a:moveTo>
                  <a:cubicBezTo>
                    <a:pt x="115" y="441"/>
                    <a:pt x="115" y="441"/>
                    <a:pt x="115" y="441"/>
                  </a:cubicBezTo>
                  <a:cubicBezTo>
                    <a:pt x="115" y="324"/>
                    <a:pt x="115" y="324"/>
                    <a:pt x="115" y="324"/>
                  </a:cubicBezTo>
                  <a:cubicBezTo>
                    <a:pt x="241" y="324"/>
                    <a:pt x="241" y="324"/>
                    <a:pt x="241" y="324"/>
                  </a:cubicBezTo>
                  <a:cubicBezTo>
                    <a:pt x="278" y="324"/>
                    <a:pt x="297" y="297"/>
                    <a:pt x="297" y="271"/>
                  </a:cubicBezTo>
                  <a:cubicBezTo>
                    <a:pt x="297" y="244"/>
                    <a:pt x="279" y="218"/>
                    <a:pt x="241" y="218"/>
                  </a:cubicBezTo>
                  <a:cubicBezTo>
                    <a:pt x="115" y="218"/>
                    <a:pt x="115" y="218"/>
                    <a:pt x="115" y="218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251" y="106"/>
                    <a:pt x="251" y="106"/>
                    <a:pt x="251" y="106"/>
                  </a:cubicBezTo>
                  <a:cubicBezTo>
                    <a:pt x="287" y="106"/>
                    <a:pt x="305" y="79"/>
                    <a:pt x="305" y="53"/>
                  </a:cubicBezTo>
                  <a:cubicBezTo>
                    <a:pt x="305" y="26"/>
                    <a:pt x="287" y="0"/>
                    <a:pt x="251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489"/>
                    <a:pt x="0" y="489"/>
                    <a:pt x="0" y="489"/>
                  </a:cubicBezTo>
                  <a:cubicBezTo>
                    <a:pt x="0" y="524"/>
                    <a:pt x="26" y="547"/>
                    <a:pt x="59" y="547"/>
                  </a:cubicBezTo>
                  <a:cubicBezTo>
                    <a:pt x="257" y="547"/>
                    <a:pt x="257" y="547"/>
                    <a:pt x="257" y="547"/>
                  </a:cubicBezTo>
                  <a:cubicBezTo>
                    <a:pt x="293" y="547"/>
                    <a:pt x="312" y="520"/>
                    <a:pt x="312" y="494"/>
                  </a:cubicBezTo>
                  <a:cubicBezTo>
                    <a:pt x="312" y="467"/>
                    <a:pt x="294" y="441"/>
                    <a:pt x="257" y="441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78111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4E973-05EA-3EA5-E2F7-80CBF45C8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1D1355-8E7F-D676-DCA9-72B2AB83E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3A9928-3244-9061-6EDD-E78A12F2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6B07AE-A5A1-AC8F-E7C7-15FB4D19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E01F28-D163-8E32-9A07-853C4745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505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0A91E7A-2E89-3498-0304-88D369613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E738AA-E6BB-C95D-7013-223F95041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5FE45D-E572-7C97-05E8-D9480372E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CAFF2A-616D-2A33-B98C-EA9B20204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25828E-065E-BE04-2772-8AAC9E1F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54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16B7B-2DCF-6F91-9531-EF38180F1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5DD3A-DD26-6A56-1DC9-698B52F25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2D5209-D6E5-9D92-570D-B1CFD13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136B53-3187-37CE-4ACA-FC1C32D8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772A41-0C33-D613-A0B9-F67B7A15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22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FE9A1-DF42-E08F-9CBA-CE60669DF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9715CC-0848-1DD1-752E-A10AC251B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44CE41-8541-504A-CD04-C42D25BE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8E4B6D-33B8-7C9E-71B6-11EA9EE70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5870A5-5697-3699-9343-66E6EF49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82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23FFC-A992-65E1-E178-FBCD6B11D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F39472-8B7A-54A1-4948-8317C962EC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3D8B1F7-39CF-B71A-2F9E-459BBA165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25F5F1-452E-9CBF-F579-F2E75096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8A060C-9D9B-8FEB-84CD-0AB4180C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D50A926-D687-6F6F-5871-DCD7B5F7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55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C2B01-D4F9-B01E-69D3-C8E82093F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3FB944-CBE9-7230-A3C2-982FD4FF0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0519CA-09A9-4C39-98FA-004B0CCEA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75DBB1E-1D22-14E7-DF45-C4D208D28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E0A8CB6-F152-A874-763A-77A18311D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983B1E2-30BB-9952-147E-38614486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D65BD69-8A3E-8E0C-2AA3-585E93FDF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F084653-F77F-D4BA-FFF5-BCF6F4F4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85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671F9-2998-C308-18D5-9D7DE6B35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61A9C2B-BDB7-37B0-49A6-E37DB8B1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AAB3A5C-29C2-145C-F84B-C74D4DE3B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FA7E6CA-4A73-69FC-4D9E-B56C0E1B3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53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1074609-E0AE-F67C-58F6-F39C3170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EFDE8EB-A57A-B48A-5066-9D384DCC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4F68E2F-4F55-0731-349A-2B88AF88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26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BD96D-BF77-B808-66CA-CDD129659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9361B3-EEFB-EE41-9656-C7B922882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17D5D2-B229-A5DE-C46A-0B70EB10A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9146F9-2388-16A1-9BC4-DECAD019F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77284A-6CDC-A25F-4896-358C243D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1BC6D39-14E1-5987-78F5-0C7DCBC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19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E1612-953F-C5D7-4BB3-59CE2C4B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743CEEB-D91D-F17C-84E1-E384E3DEA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ABB8ED-C4B0-9540-0EF9-C8A24C11D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66BB8B-91F1-ED19-90B5-7B15A920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8C8ABC-0759-35EF-E17B-482016CA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43534C-7759-5D57-F5C6-1F012285B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25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C5D03F2-436A-22DA-7B52-1F5C2E62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86E603-8774-38F8-F557-1403B252E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14E34E-CFE3-5E4D-8AB4-6C939EB09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DEC7-C260-40BF-AB3F-03D2EEE37A82}" type="datetimeFigureOut">
              <a:rPr lang="nl-NL" smtClean="0"/>
              <a:t>20-6-2025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ED9F08-872E-1324-3BDE-2808D0C44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199528-6295-2A4F-0BC4-32E070334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5CEFB-D9F9-49C5-888D-B957A9D31F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F67C00C7-C9D4-C875-C6B0-7842AC464C6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" y="6475431"/>
            <a:ext cx="11736388" cy="179388"/>
            <a:chOff x="288" y="4079"/>
            <a:chExt cx="7393" cy="113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7E8C701B-6115-986A-5CBF-1CE9082D03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5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1E935048-9890-615C-6A4E-D96992431D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0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6B317ECC-8306-1ADC-0AB0-A4347F005A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1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46B9DC8-735A-1788-6C92-CCF5C17EB6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6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A073AD4-2086-71FA-4258-37DAD24361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6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EC9CF197-62F7-14AD-7D55-F64DA1069A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1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5001CA94-3A09-7E62-8A59-4BFE622669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A88B30EF-8DF3-8B8A-89F4-7F684F6D6E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7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13">
              <a:extLst>
                <a:ext uri="{FF2B5EF4-FFF2-40B4-BE49-F238E27FC236}">
                  <a16:creationId xmlns:a16="http://schemas.microsoft.com/office/drawing/2014/main" id="{3E4C804E-5AF7-F24F-4311-D666FFA845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3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08339CD6-20C1-B24B-D4D7-6E18379849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8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15455FC5-B289-702C-2663-6C80BB1FBE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8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Oval 16">
              <a:extLst>
                <a:ext uri="{FF2B5EF4-FFF2-40B4-BE49-F238E27FC236}">
                  <a16:creationId xmlns:a16="http://schemas.microsoft.com/office/drawing/2014/main" id="{BE32D2E0-C90C-7536-2549-3CACF296BA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41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6436DD59-F662-C592-B393-9F691DF26E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1C784D1B-1E80-51CE-B639-01A071972F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Oval 19">
              <a:extLst>
                <a:ext uri="{FF2B5EF4-FFF2-40B4-BE49-F238E27FC236}">
                  <a16:creationId xmlns:a16="http://schemas.microsoft.com/office/drawing/2014/main" id="{ADA5B185-508C-3BF2-A3AE-F57E007B86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2ADE5D6-DCE1-6839-D685-310545C48E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6A61FEC-0D94-7245-DAAF-F43B077A75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Oval 22">
              <a:extLst>
                <a:ext uri="{FF2B5EF4-FFF2-40B4-BE49-F238E27FC236}">
                  <a16:creationId xmlns:a16="http://schemas.microsoft.com/office/drawing/2014/main" id="{1649AFB1-7D4D-5373-523C-EC8DA1908F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3794259C-C106-8EAD-93DD-CA1C4205FD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653CF280-6F0C-B1B6-3D45-2EBCBC1E1D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Oval 25">
              <a:extLst>
                <a:ext uri="{FF2B5EF4-FFF2-40B4-BE49-F238E27FC236}">
                  <a16:creationId xmlns:a16="http://schemas.microsoft.com/office/drawing/2014/main" id="{2FD40F4E-E4C2-A849-BD25-B77A27ECE0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Oval 26">
              <a:extLst>
                <a:ext uri="{FF2B5EF4-FFF2-40B4-BE49-F238E27FC236}">
                  <a16:creationId xmlns:a16="http://schemas.microsoft.com/office/drawing/2014/main" id="{F35C3D4C-BD0B-3B31-5D55-D268AA30A5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2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2DE956AF-E9C7-ADF2-9FFF-DB3CE29300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6C6FF7D0-8FE1-E0DA-4399-A3C4CBBA75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Oval 29">
              <a:extLst>
                <a:ext uri="{FF2B5EF4-FFF2-40B4-BE49-F238E27FC236}">
                  <a16:creationId xmlns:a16="http://schemas.microsoft.com/office/drawing/2014/main" id="{96B0907F-6070-196C-C7DA-35989BCB0C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Oval 30">
              <a:extLst>
                <a:ext uri="{FF2B5EF4-FFF2-40B4-BE49-F238E27FC236}">
                  <a16:creationId xmlns:a16="http://schemas.microsoft.com/office/drawing/2014/main" id="{466B3195-214E-1229-6CD2-C575921AAB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3074283F-454F-EA11-5E15-DD415A97FD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1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Oval 32">
              <a:extLst>
                <a:ext uri="{FF2B5EF4-FFF2-40B4-BE49-F238E27FC236}">
                  <a16:creationId xmlns:a16="http://schemas.microsoft.com/office/drawing/2014/main" id="{120CB26C-8217-B6EF-F7E5-BC553050C1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7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847E6E24-4A2B-E938-CAA5-602D958865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2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D0E0719B-3967-E9AD-7884-241F555F7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2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Oval 35">
              <a:extLst>
                <a:ext uri="{FF2B5EF4-FFF2-40B4-BE49-F238E27FC236}">
                  <a16:creationId xmlns:a16="http://schemas.microsoft.com/office/drawing/2014/main" id="{5C1AEF79-7D7D-2936-3DC1-1D697BD239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81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Oval 36">
              <a:extLst>
                <a:ext uri="{FF2B5EF4-FFF2-40B4-BE49-F238E27FC236}">
                  <a16:creationId xmlns:a16="http://schemas.microsoft.com/office/drawing/2014/main" id="{77E41015-6AB0-3AD5-6F93-757C6D075B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8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Rectangle 37">
              <a:extLst>
                <a:ext uri="{FF2B5EF4-FFF2-40B4-BE49-F238E27FC236}">
                  <a16:creationId xmlns:a16="http://schemas.microsoft.com/office/drawing/2014/main" id="{A2C71EC1-28BD-C145-15BB-0CD8460749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43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Oval 38">
              <a:extLst>
                <a:ext uri="{FF2B5EF4-FFF2-40B4-BE49-F238E27FC236}">
                  <a16:creationId xmlns:a16="http://schemas.microsoft.com/office/drawing/2014/main" id="{2B762AD0-A793-A54E-D9FC-6BB6535C15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1D35BB4-C63D-F35D-9A8B-773A373206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4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Rectangle 40">
              <a:extLst>
                <a:ext uri="{FF2B5EF4-FFF2-40B4-BE49-F238E27FC236}">
                  <a16:creationId xmlns:a16="http://schemas.microsoft.com/office/drawing/2014/main" id="{5DB09082-938C-E43F-1BBD-06B46D27F9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248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Oval 41">
              <a:extLst>
                <a:ext uri="{FF2B5EF4-FFF2-40B4-BE49-F238E27FC236}">
                  <a16:creationId xmlns:a16="http://schemas.microsoft.com/office/drawing/2014/main" id="{8EABBD1B-0F5D-CAB9-918E-45E36888B4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9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65F50143-4235-E6ED-E71E-C9F9534F6B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06" y="4079"/>
              <a:ext cx="75" cy="97"/>
            </a:xfrm>
            <a:custGeom>
              <a:avLst/>
              <a:gdLst>
                <a:gd name="T0" fmla="*/ 374 w 374"/>
                <a:gd name="T1" fmla="*/ 38 h 487"/>
                <a:gd name="T2" fmla="*/ 374 w 374"/>
                <a:gd name="T3" fmla="*/ 449 h 487"/>
                <a:gd name="T4" fmla="*/ 243 w 374"/>
                <a:gd name="T5" fmla="*/ 487 h 487"/>
                <a:gd name="T6" fmla="*/ 0 w 374"/>
                <a:gd name="T7" fmla="*/ 243 h 487"/>
                <a:gd name="T8" fmla="*/ 243 w 374"/>
                <a:gd name="T9" fmla="*/ 0 h 487"/>
                <a:gd name="T10" fmla="*/ 374 w 374"/>
                <a:gd name="T11" fmla="*/ 38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487">
                  <a:moveTo>
                    <a:pt x="374" y="38"/>
                  </a:moveTo>
                  <a:cubicBezTo>
                    <a:pt x="374" y="449"/>
                    <a:pt x="374" y="449"/>
                    <a:pt x="374" y="449"/>
                  </a:cubicBezTo>
                  <a:cubicBezTo>
                    <a:pt x="336" y="473"/>
                    <a:pt x="291" y="487"/>
                    <a:pt x="243" y="487"/>
                  </a:cubicBez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291" y="0"/>
                    <a:pt x="336" y="14"/>
                    <a:pt x="374" y="38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3">
              <a:extLst>
                <a:ext uri="{FF2B5EF4-FFF2-40B4-BE49-F238E27FC236}">
                  <a16:creationId xmlns:a16="http://schemas.microsoft.com/office/drawing/2014/main" id="{807CBD3D-4452-F85F-BA8D-662CB49C8F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3" y="4079"/>
              <a:ext cx="92" cy="111"/>
            </a:xfrm>
            <a:custGeom>
              <a:avLst/>
              <a:gdLst>
                <a:gd name="T0" fmla="*/ 173 w 460"/>
                <a:gd name="T1" fmla="*/ 512 h 556"/>
                <a:gd name="T2" fmla="*/ 230 w 460"/>
                <a:gd name="T3" fmla="*/ 556 h 556"/>
                <a:gd name="T4" fmla="*/ 287 w 460"/>
                <a:gd name="T5" fmla="*/ 512 h 556"/>
                <a:gd name="T6" fmla="*/ 455 w 460"/>
                <a:gd name="T7" fmla="*/ 84 h 556"/>
                <a:gd name="T8" fmla="*/ 460 w 460"/>
                <a:gd name="T9" fmla="*/ 56 h 556"/>
                <a:gd name="T10" fmla="*/ 401 w 460"/>
                <a:gd name="T11" fmla="*/ 0 h 556"/>
                <a:gd name="T12" fmla="*/ 349 w 460"/>
                <a:gd name="T13" fmla="*/ 38 h 556"/>
                <a:gd name="T14" fmla="*/ 230 w 460"/>
                <a:gd name="T15" fmla="*/ 357 h 556"/>
                <a:gd name="T16" fmla="*/ 111 w 460"/>
                <a:gd name="T17" fmla="*/ 38 h 556"/>
                <a:gd name="T18" fmla="*/ 59 w 460"/>
                <a:gd name="T19" fmla="*/ 0 h 556"/>
                <a:gd name="T20" fmla="*/ 0 w 460"/>
                <a:gd name="T21" fmla="*/ 56 h 556"/>
                <a:gd name="T22" fmla="*/ 5 w 460"/>
                <a:gd name="T23" fmla="*/ 84 h 556"/>
                <a:gd name="T24" fmla="*/ 173 w 460"/>
                <a:gd name="T25" fmla="*/ 512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0" h="556">
                  <a:moveTo>
                    <a:pt x="173" y="512"/>
                  </a:moveTo>
                  <a:cubicBezTo>
                    <a:pt x="183" y="536"/>
                    <a:pt x="196" y="556"/>
                    <a:pt x="230" y="556"/>
                  </a:cubicBezTo>
                  <a:cubicBezTo>
                    <a:pt x="264" y="556"/>
                    <a:pt x="277" y="536"/>
                    <a:pt x="287" y="512"/>
                  </a:cubicBezTo>
                  <a:cubicBezTo>
                    <a:pt x="455" y="84"/>
                    <a:pt x="455" y="84"/>
                    <a:pt x="455" y="84"/>
                  </a:cubicBezTo>
                  <a:cubicBezTo>
                    <a:pt x="459" y="74"/>
                    <a:pt x="460" y="66"/>
                    <a:pt x="460" y="56"/>
                  </a:cubicBezTo>
                  <a:cubicBezTo>
                    <a:pt x="460" y="23"/>
                    <a:pt x="432" y="0"/>
                    <a:pt x="401" y="0"/>
                  </a:cubicBezTo>
                  <a:cubicBezTo>
                    <a:pt x="375" y="0"/>
                    <a:pt x="359" y="17"/>
                    <a:pt x="349" y="38"/>
                  </a:cubicBezTo>
                  <a:cubicBezTo>
                    <a:pt x="230" y="357"/>
                    <a:pt x="230" y="357"/>
                    <a:pt x="230" y="357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01" y="17"/>
                    <a:pt x="85" y="0"/>
                    <a:pt x="59" y="0"/>
                  </a:cubicBezTo>
                  <a:cubicBezTo>
                    <a:pt x="28" y="0"/>
                    <a:pt x="0" y="23"/>
                    <a:pt x="0" y="56"/>
                  </a:cubicBezTo>
                  <a:cubicBezTo>
                    <a:pt x="0" y="66"/>
                    <a:pt x="1" y="74"/>
                    <a:pt x="5" y="84"/>
                  </a:cubicBezTo>
                  <a:lnTo>
                    <a:pt x="173" y="512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ADFA6FE4-2C26-0559-2349-A63087FAF0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8" y="4079"/>
              <a:ext cx="88" cy="113"/>
            </a:xfrm>
            <a:custGeom>
              <a:avLst/>
              <a:gdLst>
                <a:gd name="T0" fmla="*/ 0 w 437"/>
                <a:gd name="T1" fmla="*/ 282 h 565"/>
                <a:gd name="T2" fmla="*/ 264 w 437"/>
                <a:gd name="T3" fmla="*/ 565 h 565"/>
                <a:gd name="T4" fmla="*/ 437 w 437"/>
                <a:gd name="T5" fmla="*/ 474 h 565"/>
                <a:gd name="T6" fmla="*/ 386 w 437"/>
                <a:gd name="T7" fmla="*/ 422 h 565"/>
                <a:gd name="T8" fmla="*/ 264 w 437"/>
                <a:gd name="T9" fmla="*/ 454 h 565"/>
                <a:gd name="T10" fmla="*/ 120 w 437"/>
                <a:gd name="T11" fmla="*/ 285 h 565"/>
                <a:gd name="T12" fmla="*/ 264 w 437"/>
                <a:gd name="T13" fmla="*/ 111 h 565"/>
                <a:gd name="T14" fmla="*/ 381 w 437"/>
                <a:gd name="T15" fmla="*/ 137 h 565"/>
                <a:gd name="T16" fmla="*/ 429 w 437"/>
                <a:gd name="T17" fmla="*/ 86 h 565"/>
                <a:gd name="T18" fmla="*/ 264 w 437"/>
                <a:gd name="T19" fmla="*/ 0 h 565"/>
                <a:gd name="T20" fmla="*/ 0 w 437"/>
                <a:gd name="T21" fmla="*/ 28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7" h="565">
                  <a:moveTo>
                    <a:pt x="0" y="282"/>
                  </a:moveTo>
                  <a:cubicBezTo>
                    <a:pt x="0" y="441"/>
                    <a:pt x="108" y="565"/>
                    <a:pt x="264" y="565"/>
                  </a:cubicBezTo>
                  <a:cubicBezTo>
                    <a:pt x="321" y="565"/>
                    <a:pt x="437" y="548"/>
                    <a:pt x="437" y="474"/>
                  </a:cubicBezTo>
                  <a:cubicBezTo>
                    <a:pt x="437" y="457"/>
                    <a:pt x="421" y="422"/>
                    <a:pt x="386" y="422"/>
                  </a:cubicBezTo>
                  <a:cubicBezTo>
                    <a:pt x="354" y="422"/>
                    <a:pt x="328" y="454"/>
                    <a:pt x="264" y="454"/>
                  </a:cubicBezTo>
                  <a:cubicBezTo>
                    <a:pt x="170" y="454"/>
                    <a:pt x="120" y="376"/>
                    <a:pt x="120" y="285"/>
                  </a:cubicBezTo>
                  <a:cubicBezTo>
                    <a:pt x="120" y="191"/>
                    <a:pt x="169" y="111"/>
                    <a:pt x="264" y="111"/>
                  </a:cubicBezTo>
                  <a:cubicBezTo>
                    <a:pt x="328" y="111"/>
                    <a:pt x="350" y="137"/>
                    <a:pt x="381" y="137"/>
                  </a:cubicBezTo>
                  <a:cubicBezTo>
                    <a:pt x="410" y="137"/>
                    <a:pt x="429" y="114"/>
                    <a:pt x="429" y="86"/>
                  </a:cubicBezTo>
                  <a:cubicBezTo>
                    <a:pt x="429" y="18"/>
                    <a:pt x="320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E979856B-BCEE-E6FE-5E26-6CF64C3FE8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60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3CBC68D0-ABA4-AF64-A645-06941A5988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6" y="4081"/>
              <a:ext cx="84" cy="109"/>
            </a:xfrm>
            <a:custGeom>
              <a:avLst/>
              <a:gdLst>
                <a:gd name="T0" fmla="*/ 144 w 422"/>
                <a:gd name="T1" fmla="*/ 445 h 547"/>
                <a:gd name="T2" fmla="*/ 389 w 422"/>
                <a:gd name="T3" fmla="*/ 105 h 547"/>
                <a:gd name="T4" fmla="*/ 406 w 422"/>
                <a:gd name="T5" fmla="*/ 56 h 547"/>
                <a:gd name="T6" fmla="*/ 342 w 422"/>
                <a:gd name="T7" fmla="*/ 0 h 547"/>
                <a:gd name="T8" fmla="*/ 61 w 422"/>
                <a:gd name="T9" fmla="*/ 0 h 547"/>
                <a:gd name="T10" fmla="*/ 7 w 422"/>
                <a:gd name="T11" fmla="*/ 52 h 547"/>
                <a:gd name="T12" fmla="*/ 61 w 422"/>
                <a:gd name="T13" fmla="*/ 102 h 547"/>
                <a:gd name="T14" fmla="*/ 263 w 422"/>
                <a:gd name="T15" fmla="*/ 102 h 547"/>
                <a:gd name="T16" fmla="*/ 16 w 422"/>
                <a:gd name="T17" fmla="*/ 447 h 547"/>
                <a:gd name="T18" fmla="*/ 0 w 422"/>
                <a:gd name="T19" fmla="*/ 491 h 547"/>
                <a:gd name="T20" fmla="*/ 65 w 422"/>
                <a:gd name="T21" fmla="*/ 547 h 547"/>
                <a:gd name="T22" fmla="*/ 366 w 422"/>
                <a:gd name="T23" fmla="*/ 547 h 547"/>
                <a:gd name="T24" fmla="*/ 422 w 422"/>
                <a:gd name="T25" fmla="*/ 496 h 547"/>
                <a:gd name="T26" fmla="*/ 366 w 422"/>
                <a:gd name="T27" fmla="*/ 445 h 547"/>
                <a:gd name="T28" fmla="*/ 144 w 422"/>
                <a:gd name="T29" fmla="*/ 445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2" h="547">
                  <a:moveTo>
                    <a:pt x="144" y="445"/>
                  </a:moveTo>
                  <a:cubicBezTo>
                    <a:pt x="389" y="105"/>
                    <a:pt x="389" y="105"/>
                    <a:pt x="389" y="105"/>
                  </a:cubicBezTo>
                  <a:cubicBezTo>
                    <a:pt x="399" y="92"/>
                    <a:pt x="406" y="72"/>
                    <a:pt x="406" y="56"/>
                  </a:cubicBezTo>
                  <a:cubicBezTo>
                    <a:pt x="406" y="29"/>
                    <a:pt x="386" y="0"/>
                    <a:pt x="342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32" y="0"/>
                    <a:pt x="7" y="23"/>
                    <a:pt x="7" y="52"/>
                  </a:cubicBezTo>
                  <a:cubicBezTo>
                    <a:pt x="7" y="84"/>
                    <a:pt x="30" y="102"/>
                    <a:pt x="61" y="102"/>
                  </a:cubicBezTo>
                  <a:cubicBezTo>
                    <a:pt x="263" y="102"/>
                    <a:pt x="263" y="102"/>
                    <a:pt x="263" y="102"/>
                  </a:cubicBezTo>
                  <a:cubicBezTo>
                    <a:pt x="16" y="447"/>
                    <a:pt x="16" y="447"/>
                    <a:pt x="16" y="447"/>
                  </a:cubicBezTo>
                  <a:cubicBezTo>
                    <a:pt x="6" y="461"/>
                    <a:pt x="0" y="476"/>
                    <a:pt x="0" y="491"/>
                  </a:cubicBezTo>
                  <a:cubicBezTo>
                    <a:pt x="0" y="524"/>
                    <a:pt x="24" y="547"/>
                    <a:pt x="65" y="547"/>
                  </a:cubicBezTo>
                  <a:cubicBezTo>
                    <a:pt x="366" y="547"/>
                    <a:pt x="366" y="547"/>
                    <a:pt x="366" y="547"/>
                  </a:cubicBezTo>
                  <a:cubicBezTo>
                    <a:pt x="394" y="547"/>
                    <a:pt x="422" y="525"/>
                    <a:pt x="422" y="496"/>
                  </a:cubicBezTo>
                  <a:cubicBezTo>
                    <a:pt x="422" y="463"/>
                    <a:pt x="399" y="445"/>
                    <a:pt x="366" y="445"/>
                  </a:cubicBezTo>
                  <a:lnTo>
                    <a:pt x="144" y="445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2A764CF-B1C7-E4EB-8538-76276E5DC3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81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59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8">
              <a:extLst>
                <a:ext uri="{FF2B5EF4-FFF2-40B4-BE49-F238E27FC236}">
                  <a16:creationId xmlns:a16="http://schemas.microsoft.com/office/drawing/2014/main" id="{93CA04DC-C616-36DA-7CAA-E5DD82EC41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3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9">
              <a:extLst>
                <a:ext uri="{FF2B5EF4-FFF2-40B4-BE49-F238E27FC236}">
                  <a16:creationId xmlns:a16="http://schemas.microsoft.com/office/drawing/2014/main" id="{B872AF75-8FCF-9339-8C04-67D58B7187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7" y="4079"/>
              <a:ext cx="104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7 w 524"/>
                <a:gd name="T5" fmla="*/ 555 h 555"/>
                <a:gd name="T6" fmla="*/ 466 w 524"/>
                <a:gd name="T7" fmla="*/ 555 h 555"/>
                <a:gd name="T8" fmla="*/ 465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6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4 w 524"/>
                <a:gd name="T21" fmla="*/ 80 h 555"/>
                <a:gd name="T22" fmla="*/ 4 w 524"/>
                <a:gd name="T23" fmla="*/ 80 h 555"/>
                <a:gd name="T24" fmla="*/ 3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59 w 524"/>
                <a:gd name="T33" fmla="*/ 0 h 555"/>
                <a:gd name="T34" fmla="*/ 59 w 524"/>
                <a:gd name="T35" fmla="*/ 0 h 555"/>
                <a:gd name="T36" fmla="*/ 297 w 524"/>
                <a:gd name="T37" fmla="*/ 0 h 555"/>
                <a:gd name="T38" fmla="*/ 297 w 524"/>
                <a:gd name="T39" fmla="*/ 0 h 555"/>
                <a:gd name="T40" fmla="*/ 297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8 w 524"/>
                <a:gd name="T51" fmla="*/ 473 h 555"/>
                <a:gd name="T52" fmla="*/ 518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7" y="555"/>
                    <a:pt x="467" y="555"/>
                    <a:pt x="466" y="555"/>
                  </a:cubicBezTo>
                  <a:cubicBezTo>
                    <a:pt x="466" y="555"/>
                    <a:pt x="466" y="555"/>
                    <a:pt x="465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7" y="555"/>
                    <a:pt x="227" y="555"/>
                    <a:pt x="226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1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8" y="0"/>
                    <a:pt x="59" y="0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58F324D-7C18-8A38-5504-845E635830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51">
              <a:extLst>
                <a:ext uri="{FF2B5EF4-FFF2-40B4-BE49-F238E27FC236}">
                  <a16:creationId xmlns:a16="http://schemas.microsoft.com/office/drawing/2014/main" id="{ADC1DF6D-A8A2-BC74-65BD-3C5E2452D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" y="4081"/>
              <a:ext cx="62" cy="109"/>
            </a:xfrm>
            <a:custGeom>
              <a:avLst/>
              <a:gdLst>
                <a:gd name="T0" fmla="*/ 257 w 312"/>
                <a:gd name="T1" fmla="*/ 441 h 547"/>
                <a:gd name="T2" fmla="*/ 115 w 312"/>
                <a:gd name="T3" fmla="*/ 441 h 547"/>
                <a:gd name="T4" fmla="*/ 115 w 312"/>
                <a:gd name="T5" fmla="*/ 324 h 547"/>
                <a:gd name="T6" fmla="*/ 241 w 312"/>
                <a:gd name="T7" fmla="*/ 324 h 547"/>
                <a:gd name="T8" fmla="*/ 297 w 312"/>
                <a:gd name="T9" fmla="*/ 271 h 547"/>
                <a:gd name="T10" fmla="*/ 241 w 312"/>
                <a:gd name="T11" fmla="*/ 218 h 547"/>
                <a:gd name="T12" fmla="*/ 115 w 312"/>
                <a:gd name="T13" fmla="*/ 218 h 547"/>
                <a:gd name="T14" fmla="*/ 115 w 312"/>
                <a:gd name="T15" fmla="*/ 106 h 547"/>
                <a:gd name="T16" fmla="*/ 251 w 312"/>
                <a:gd name="T17" fmla="*/ 106 h 547"/>
                <a:gd name="T18" fmla="*/ 305 w 312"/>
                <a:gd name="T19" fmla="*/ 53 h 547"/>
                <a:gd name="T20" fmla="*/ 251 w 312"/>
                <a:gd name="T21" fmla="*/ 0 h 547"/>
                <a:gd name="T22" fmla="*/ 69 w 312"/>
                <a:gd name="T23" fmla="*/ 0 h 547"/>
                <a:gd name="T24" fmla="*/ 0 w 312"/>
                <a:gd name="T25" fmla="*/ 179 h 547"/>
                <a:gd name="T26" fmla="*/ 0 w 312"/>
                <a:gd name="T27" fmla="*/ 489 h 547"/>
                <a:gd name="T28" fmla="*/ 59 w 312"/>
                <a:gd name="T29" fmla="*/ 547 h 547"/>
                <a:gd name="T30" fmla="*/ 257 w 312"/>
                <a:gd name="T31" fmla="*/ 547 h 547"/>
                <a:gd name="T32" fmla="*/ 312 w 312"/>
                <a:gd name="T33" fmla="*/ 494 h 547"/>
                <a:gd name="T34" fmla="*/ 257 w 312"/>
                <a:gd name="T35" fmla="*/ 44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2" h="547">
                  <a:moveTo>
                    <a:pt x="257" y="441"/>
                  </a:moveTo>
                  <a:cubicBezTo>
                    <a:pt x="115" y="441"/>
                    <a:pt x="115" y="441"/>
                    <a:pt x="115" y="441"/>
                  </a:cubicBezTo>
                  <a:cubicBezTo>
                    <a:pt x="115" y="324"/>
                    <a:pt x="115" y="324"/>
                    <a:pt x="115" y="324"/>
                  </a:cubicBezTo>
                  <a:cubicBezTo>
                    <a:pt x="241" y="324"/>
                    <a:pt x="241" y="324"/>
                    <a:pt x="241" y="324"/>
                  </a:cubicBezTo>
                  <a:cubicBezTo>
                    <a:pt x="278" y="324"/>
                    <a:pt x="297" y="297"/>
                    <a:pt x="297" y="271"/>
                  </a:cubicBezTo>
                  <a:cubicBezTo>
                    <a:pt x="297" y="244"/>
                    <a:pt x="279" y="218"/>
                    <a:pt x="241" y="218"/>
                  </a:cubicBezTo>
                  <a:cubicBezTo>
                    <a:pt x="115" y="218"/>
                    <a:pt x="115" y="218"/>
                    <a:pt x="115" y="218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251" y="106"/>
                    <a:pt x="251" y="106"/>
                    <a:pt x="251" y="106"/>
                  </a:cubicBezTo>
                  <a:cubicBezTo>
                    <a:pt x="287" y="106"/>
                    <a:pt x="305" y="79"/>
                    <a:pt x="305" y="53"/>
                  </a:cubicBezTo>
                  <a:cubicBezTo>
                    <a:pt x="305" y="26"/>
                    <a:pt x="287" y="0"/>
                    <a:pt x="251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489"/>
                    <a:pt x="0" y="489"/>
                    <a:pt x="0" y="489"/>
                  </a:cubicBezTo>
                  <a:cubicBezTo>
                    <a:pt x="0" y="524"/>
                    <a:pt x="26" y="547"/>
                    <a:pt x="59" y="547"/>
                  </a:cubicBezTo>
                  <a:cubicBezTo>
                    <a:pt x="257" y="547"/>
                    <a:pt x="257" y="547"/>
                    <a:pt x="257" y="547"/>
                  </a:cubicBezTo>
                  <a:cubicBezTo>
                    <a:pt x="293" y="547"/>
                    <a:pt x="312" y="520"/>
                    <a:pt x="312" y="494"/>
                  </a:cubicBezTo>
                  <a:cubicBezTo>
                    <a:pt x="312" y="467"/>
                    <a:pt x="294" y="441"/>
                    <a:pt x="257" y="441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2" name="Tijdelijke aanduiding voor dianummer 6">
            <a:extLst>
              <a:ext uri="{FF2B5EF4-FFF2-40B4-BE49-F238E27FC236}">
                <a16:creationId xmlns:a16="http://schemas.microsoft.com/office/drawing/2014/main" id="{D2B1FC81-D920-447E-D6CF-802523FD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2183" y="6075540"/>
            <a:ext cx="414292" cy="252000"/>
          </a:xfrm>
        </p:spPr>
        <p:txBody>
          <a:bodyPr/>
          <a:lstStyle/>
          <a:p>
            <a:fld id="{1336C48C-F87C-4E4B-81EF-5027B17D1F61}" type="slidenum">
              <a:rPr lang="nl-NL" noProof="1" smtClean="0"/>
              <a:pPr/>
              <a:t>1</a:t>
            </a:fld>
            <a:endParaRPr lang="nl-NL" noProof="1"/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400F2161-5CB0-2FC3-542E-31BDCA794A84}"/>
              </a:ext>
            </a:extLst>
          </p:cNvPr>
          <p:cNvSpPr txBox="1"/>
          <p:nvPr/>
        </p:nvSpPr>
        <p:spPr>
          <a:xfrm>
            <a:off x="353702" y="372910"/>
            <a:ext cx="1023905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2000" b="1" dirty="0">
                <a:solidFill>
                  <a:srgbClr val="005CB9"/>
                </a:solidFill>
                <a:ea typeface="Calibri"/>
                <a:cs typeface="Calibri"/>
              </a:rPr>
              <a:t>2025-06-18 - PRD - Release </a:t>
            </a:r>
            <a:r>
              <a:rPr lang="nl-NL" sz="2000" b="1" dirty="0" err="1">
                <a:solidFill>
                  <a:srgbClr val="005CB9"/>
                </a:solidFill>
                <a:ea typeface="Calibri"/>
                <a:cs typeface="Calibri"/>
              </a:rPr>
              <a:t>notes</a:t>
            </a:r>
            <a:r>
              <a:rPr lang="nl-NL" sz="2000" b="1" dirty="0">
                <a:solidFill>
                  <a:srgbClr val="005CB9"/>
                </a:solidFill>
                <a:ea typeface="Calibri"/>
                <a:cs typeface="Calibri"/>
              </a:rPr>
              <a:t> – Rekenmodule Wlz</a:t>
            </a:r>
            <a:endParaRPr lang="nl-NL" sz="2000" b="1" dirty="0">
              <a:solidFill>
                <a:srgbClr val="005CB9"/>
              </a:solidFill>
              <a:latin typeface="Calibri"/>
              <a:ea typeface="Calibri"/>
              <a:cs typeface="Calibri"/>
            </a:endParaRPr>
          </a:p>
        </p:txBody>
      </p:sp>
      <p:graphicFrame>
        <p:nvGraphicFramePr>
          <p:cNvPr id="55" name="Tabel 54">
            <a:extLst>
              <a:ext uri="{FF2B5EF4-FFF2-40B4-BE49-F238E27FC236}">
                <a16:creationId xmlns:a16="http://schemas.microsoft.com/office/drawing/2014/main" id="{BF49DAF8-E46F-67C4-0804-0FCCC3310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513488"/>
              </p:ext>
            </p:extLst>
          </p:nvPr>
        </p:nvGraphicFramePr>
        <p:xfrm>
          <a:off x="472254" y="1087806"/>
          <a:ext cx="10298168" cy="1057275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1657882">
                  <a:extLst>
                    <a:ext uri="{9D8B030D-6E8A-4147-A177-3AD203B41FA5}">
                      <a16:colId xmlns:a16="http://schemas.microsoft.com/office/drawing/2014/main" val="3125357622"/>
                    </a:ext>
                  </a:extLst>
                </a:gridCol>
                <a:gridCol w="8640286">
                  <a:extLst>
                    <a:ext uri="{9D8B030D-6E8A-4147-A177-3AD203B41FA5}">
                      <a16:colId xmlns:a16="http://schemas.microsoft.com/office/drawing/2014/main" val="1810796967"/>
                    </a:ext>
                  </a:extLst>
                </a:gridCol>
              </a:tblGrid>
              <a:tr h="25971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Aan:</a:t>
                      </a:r>
                      <a:endParaRPr lang="nl-NL" sz="105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 b="0" dirty="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Doelgroepen/gebruikersgroepen (DG)</a:t>
                      </a:r>
                      <a:endParaRPr lang="nl-NL" sz="1050" b="0" dirty="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880651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Van:</a:t>
                      </a:r>
                      <a:endParaRPr lang="nl-NL" sz="105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 dirty="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Functioneel Beheer VECOZO</a:t>
                      </a:r>
                      <a:endParaRPr lang="nl-NL" sz="1050" dirty="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040579"/>
                  </a:ext>
                </a:extLst>
              </a:tr>
              <a:tr h="25590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 dirty="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Productiedatum/Livegang:</a:t>
                      </a:r>
                      <a:endParaRPr lang="nl-NL" sz="1050" dirty="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 dirty="0">
                          <a:solidFill>
                            <a:srgbClr val="1F1309"/>
                          </a:solidFill>
                          <a:effectLst/>
                          <a:latin typeface="Calibri hoofdtekst"/>
                          <a:ea typeface="Times New Roman" panose="02020603050405020304" pitchFamily="18" charset="0"/>
                          <a:cs typeface="Maiandra GD" panose="020E0502030308020204" pitchFamily="34" charset="0"/>
                        </a:rPr>
                        <a:t>18 juni 2025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5239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Onderwerp:</a:t>
                      </a:r>
                      <a:endParaRPr lang="nl-NL" sz="105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nl-NL" sz="1050" dirty="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Release </a:t>
                      </a:r>
                      <a:r>
                        <a:rPr lang="nl-NL" sz="1050" dirty="0" err="1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notes</a:t>
                      </a:r>
                      <a:r>
                        <a:rPr lang="nl-NL" sz="1050" dirty="0">
                          <a:solidFill>
                            <a:srgbClr val="1F1309"/>
                          </a:solidFill>
                          <a:effectLst/>
                          <a:latin typeface="Calibri hoofdtekst"/>
                        </a:rPr>
                        <a:t> Rekenmodule Wlz</a:t>
                      </a:r>
                      <a:endParaRPr lang="nl-NL" sz="1050" dirty="0">
                        <a:solidFill>
                          <a:srgbClr val="1F1309"/>
                        </a:solidFill>
                        <a:effectLst/>
                        <a:latin typeface="Calibri hoofdtekst"/>
                        <a:ea typeface="Times New Roman" panose="02020603050405020304" pitchFamily="18" charset="0"/>
                        <a:cs typeface="Maiandra GD" panose="020E0502030308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37108"/>
                  </a:ext>
                </a:extLst>
              </a:tr>
            </a:tbl>
          </a:graphicData>
        </a:graphic>
      </p:graphicFrame>
      <p:sp>
        <p:nvSpPr>
          <p:cNvPr id="56" name="Tekstvak 55">
            <a:extLst>
              <a:ext uri="{FF2B5EF4-FFF2-40B4-BE49-F238E27FC236}">
                <a16:creationId xmlns:a16="http://schemas.microsoft.com/office/drawing/2014/main" id="{B346B7BD-30CE-642F-8E4D-F0B3A8070AB6}"/>
              </a:ext>
            </a:extLst>
          </p:cNvPr>
          <p:cNvSpPr txBox="1"/>
          <p:nvPr/>
        </p:nvSpPr>
        <p:spPr>
          <a:xfrm>
            <a:off x="400460" y="2413126"/>
            <a:ext cx="10239057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050" dirty="0">
                <a:latin typeface="Calibri hoofdtekst"/>
                <a:ea typeface="Calibri"/>
                <a:cs typeface="Calibri"/>
              </a:rPr>
              <a:t>Op deze pagina vindt u een overzicht van alle wijzigingen. Deze worden op de volgende pagina’s toegelicht.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41177F2-A1E9-D927-5BBA-607D56C69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619578"/>
              </p:ext>
            </p:extLst>
          </p:nvPr>
        </p:nvGraphicFramePr>
        <p:xfrm>
          <a:off x="400461" y="3304309"/>
          <a:ext cx="11476014" cy="2150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391">
                  <a:extLst>
                    <a:ext uri="{9D8B030D-6E8A-4147-A177-3AD203B41FA5}">
                      <a16:colId xmlns:a16="http://schemas.microsoft.com/office/drawing/2014/main" val="2801500469"/>
                    </a:ext>
                  </a:extLst>
                </a:gridCol>
                <a:gridCol w="6614026">
                  <a:extLst>
                    <a:ext uri="{9D8B030D-6E8A-4147-A177-3AD203B41FA5}">
                      <a16:colId xmlns:a16="http://schemas.microsoft.com/office/drawing/2014/main" val="875031351"/>
                    </a:ext>
                  </a:extLst>
                </a:gridCol>
                <a:gridCol w="1090278">
                  <a:extLst>
                    <a:ext uri="{9D8B030D-6E8A-4147-A177-3AD203B41FA5}">
                      <a16:colId xmlns:a16="http://schemas.microsoft.com/office/drawing/2014/main" val="4283149547"/>
                    </a:ext>
                  </a:extLst>
                </a:gridCol>
                <a:gridCol w="1824319">
                  <a:extLst>
                    <a:ext uri="{9D8B030D-6E8A-4147-A177-3AD203B41FA5}">
                      <a16:colId xmlns:a16="http://schemas.microsoft.com/office/drawing/2014/main" val="131586908"/>
                    </a:ext>
                  </a:extLst>
                </a:gridCol>
              </a:tblGrid>
              <a:tr h="955963"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Voor wie?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Omschrijving van de wijziging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Dienst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Release </a:t>
                      </a:r>
                      <a:r>
                        <a:rPr lang="nl-NL" sz="1200" dirty="0" err="1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Note</a:t>
                      </a:r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 nummer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36617"/>
                  </a:ext>
                </a:extLst>
              </a:tr>
              <a:tr h="1194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b="0" dirty="0">
                          <a:solidFill>
                            <a:srgbClr val="1F1309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Maiandra GD" panose="020E0502030308020204" pitchFamily="34" charset="0"/>
                        </a:rPr>
                        <a:t>Zorgaanbieders en Zorgkantoren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050" b="1" dirty="0">
                          <a:solidFill>
                            <a:schemeClr val="tx1"/>
                          </a:solidFill>
                          <a:latin typeface="Calibri"/>
                        </a:rPr>
                        <a:t>Rekenmodule Wlz</a:t>
                      </a:r>
                      <a:b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b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  <a:t>Het percentage bij resterende ruimte met decimalen tonen, lay-out update voor het adviesformulier en een </a:t>
                      </a:r>
                      <a:r>
                        <a:rPr lang="nl-NL" sz="1050" dirty="0" err="1">
                          <a:solidFill>
                            <a:schemeClr val="tx1"/>
                          </a:solidFill>
                          <a:latin typeface="Calibri"/>
                        </a:rPr>
                        <a:t>bugfix</a:t>
                      </a:r>
                      <a: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050" dirty="0">
                          <a:latin typeface="Calibri"/>
                          <a:cs typeface="Calibri"/>
                        </a:rPr>
                        <a:t>Rekenmodule Wlz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050" dirty="0">
                          <a:latin typeface="+mn-lt"/>
                          <a:cs typeface="Calibri"/>
                        </a:rPr>
                        <a:t>RR 612262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28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82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F67C00C7-C9D4-C875-C6B0-7842AC464C6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" y="6475431"/>
            <a:ext cx="11736388" cy="179388"/>
            <a:chOff x="288" y="4079"/>
            <a:chExt cx="7393" cy="113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7E8C701B-6115-986A-5CBF-1CE9082D03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5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1E935048-9890-615C-6A4E-D96992431D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0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6B317ECC-8306-1ADC-0AB0-A4347F005A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1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46B9DC8-735A-1788-6C92-CCF5C17EB6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6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A073AD4-2086-71FA-4258-37DAD24361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6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EC9CF197-62F7-14AD-7D55-F64DA1069A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1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5001CA94-3A09-7E62-8A59-4BFE622669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A88B30EF-8DF3-8B8A-89F4-7F684F6D6E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7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13">
              <a:extLst>
                <a:ext uri="{FF2B5EF4-FFF2-40B4-BE49-F238E27FC236}">
                  <a16:creationId xmlns:a16="http://schemas.microsoft.com/office/drawing/2014/main" id="{3E4C804E-5AF7-F24F-4311-D666FFA845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3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08339CD6-20C1-B24B-D4D7-6E18379849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8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15455FC5-B289-702C-2663-6C80BB1FBE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8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Oval 16">
              <a:extLst>
                <a:ext uri="{FF2B5EF4-FFF2-40B4-BE49-F238E27FC236}">
                  <a16:creationId xmlns:a16="http://schemas.microsoft.com/office/drawing/2014/main" id="{BE32D2E0-C90C-7536-2549-3CACF296BA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41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6436DD59-F662-C592-B393-9F691DF26E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1C784D1B-1E80-51CE-B639-01A071972F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Oval 19">
              <a:extLst>
                <a:ext uri="{FF2B5EF4-FFF2-40B4-BE49-F238E27FC236}">
                  <a16:creationId xmlns:a16="http://schemas.microsoft.com/office/drawing/2014/main" id="{ADA5B185-508C-3BF2-A3AE-F57E007B86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2ADE5D6-DCE1-6839-D685-310545C48E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6A61FEC-0D94-7245-DAAF-F43B077A75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Oval 22">
              <a:extLst>
                <a:ext uri="{FF2B5EF4-FFF2-40B4-BE49-F238E27FC236}">
                  <a16:creationId xmlns:a16="http://schemas.microsoft.com/office/drawing/2014/main" id="{1649AFB1-7D4D-5373-523C-EC8DA1908F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3794259C-C106-8EAD-93DD-CA1C4205FD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653CF280-6F0C-B1B6-3D45-2EBCBC1E1D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Oval 25">
              <a:extLst>
                <a:ext uri="{FF2B5EF4-FFF2-40B4-BE49-F238E27FC236}">
                  <a16:creationId xmlns:a16="http://schemas.microsoft.com/office/drawing/2014/main" id="{2FD40F4E-E4C2-A849-BD25-B77A27ECE0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Oval 26">
              <a:extLst>
                <a:ext uri="{FF2B5EF4-FFF2-40B4-BE49-F238E27FC236}">
                  <a16:creationId xmlns:a16="http://schemas.microsoft.com/office/drawing/2014/main" id="{F35C3D4C-BD0B-3B31-5D55-D268AA30A5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2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2DE956AF-E9C7-ADF2-9FFF-DB3CE29300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6C6FF7D0-8FE1-E0DA-4399-A3C4CBBA75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Oval 29">
              <a:extLst>
                <a:ext uri="{FF2B5EF4-FFF2-40B4-BE49-F238E27FC236}">
                  <a16:creationId xmlns:a16="http://schemas.microsoft.com/office/drawing/2014/main" id="{96B0907F-6070-196C-C7DA-35989BCB0C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Oval 30">
              <a:extLst>
                <a:ext uri="{FF2B5EF4-FFF2-40B4-BE49-F238E27FC236}">
                  <a16:creationId xmlns:a16="http://schemas.microsoft.com/office/drawing/2014/main" id="{466B3195-214E-1229-6CD2-C575921AAB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3074283F-454F-EA11-5E15-DD415A97FD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1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Oval 32">
              <a:extLst>
                <a:ext uri="{FF2B5EF4-FFF2-40B4-BE49-F238E27FC236}">
                  <a16:creationId xmlns:a16="http://schemas.microsoft.com/office/drawing/2014/main" id="{120CB26C-8217-B6EF-F7E5-BC553050C1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7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847E6E24-4A2B-E938-CAA5-602D958865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2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D0E0719B-3967-E9AD-7884-241F555F7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2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Oval 35">
              <a:extLst>
                <a:ext uri="{FF2B5EF4-FFF2-40B4-BE49-F238E27FC236}">
                  <a16:creationId xmlns:a16="http://schemas.microsoft.com/office/drawing/2014/main" id="{5C1AEF79-7D7D-2936-3DC1-1D697BD239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81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Oval 36">
              <a:extLst>
                <a:ext uri="{FF2B5EF4-FFF2-40B4-BE49-F238E27FC236}">
                  <a16:creationId xmlns:a16="http://schemas.microsoft.com/office/drawing/2014/main" id="{77E41015-6AB0-3AD5-6F93-757C6D075B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8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Rectangle 37">
              <a:extLst>
                <a:ext uri="{FF2B5EF4-FFF2-40B4-BE49-F238E27FC236}">
                  <a16:creationId xmlns:a16="http://schemas.microsoft.com/office/drawing/2014/main" id="{A2C71EC1-28BD-C145-15BB-0CD8460749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43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Oval 38">
              <a:extLst>
                <a:ext uri="{FF2B5EF4-FFF2-40B4-BE49-F238E27FC236}">
                  <a16:creationId xmlns:a16="http://schemas.microsoft.com/office/drawing/2014/main" id="{2B762AD0-A793-A54E-D9FC-6BB6535C15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1D35BB4-C63D-F35D-9A8B-773A373206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4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Rectangle 40">
              <a:extLst>
                <a:ext uri="{FF2B5EF4-FFF2-40B4-BE49-F238E27FC236}">
                  <a16:creationId xmlns:a16="http://schemas.microsoft.com/office/drawing/2014/main" id="{5DB09082-938C-E43F-1BBD-06B46D27F9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248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Oval 41">
              <a:extLst>
                <a:ext uri="{FF2B5EF4-FFF2-40B4-BE49-F238E27FC236}">
                  <a16:creationId xmlns:a16="http://schemas.microsoft.com/office/drawing/2014/main" id="{8EABBD1B-0F5D-CAB9-918E-45E36888B4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9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65F50143-4235-E6ED-E71E-C9F9534F6B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06" y="4079"/>
              <a:ext cx="75" cy="97"/>
            </a:xfrm>
            <a:custGeom>
              <a:avLst/>
              <a:gdLst>
                <a:gd name="T0" fmla="*/ 374 w 374"/>
                <a:gd name="T1" fmla="*/ 38 h 487"/>
                <a:gd name="T2" fmla="*/ 374 w 374"/>
                <a:gd name="T3" fmla="*/ 449 h 487"/>
                <a:gd name="T4" fmla="*/ 243 w 374"/>
                <a:gd name="T5" fmla="*/ 487 h 487"/>
                <a:gd name="T6" fmla="*/ 0 w 374"/>
                <a:gd name="T7" fmla="*/ 243 h 487"/>
                <a:gd name="T8" fmla="*/ 243 w 374"/>
                <a:gd name="T9" fmla="*/ 0 h 487"/>
                <a:gd name="T10" fmla="*/ 374 w 374"/>
                <a:gd name="T11" fmla="*/ 38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487">
                  <a:moveTo>
                    <a:pt x="374" y="38"/>
                  </a:moveTo>
                  <a:cubicBezTo>
                    <a:pt x="374" y="449"/>
                    <a:pt x="374" y="449"/>
                    <a:pt x="374" y="449"/>
                  </a:cubicBezTo>
                  <a:cubicBezTo>
                    <a:pt x="336" y="473"/>
                    <a:pt x="291" y="487"/>
                    <a:pt x="243" y="487"/>
                  </a:cubicBez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291" y="0"/>
                    <a:pt x="336" y="14"/>
                    <a:pt x="374" y="38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3">
              <a:extLst>
                <a:ext uri="{FF2B5EF4-FFF2-40B4-BE49-F238E27FC236}">
                  <a16:creationId xmlns:a16="http://schemas.microsoft.com/office/drawing/2014/main" id="{807CBD3D-4452-F85F-BA8D-662CB49C8F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3" y="4079"/>
              <a:ext cx="92" cy="111"/>
            </a:xfrm>
            <a:custGeom>
              <a:avLst/>
              <a:gdLst>
                <a:gd name="T0" fmla="*/ 173 w 460"/>
                <a:gd name="T1" fmla="*/ 512 h 556"/>
                <a:gd name="T2" fmla="*/ 230 w 460"/>
                <a:gd name="T3" fmla="*/ 556 h 556"/>
                <a:gd name="T4" fmla="*/ 287 w 460"/>
                <a:gd name="T5" fmla="*/ 512 h 556"/>
                <a:gd name="T6" fmla="*/ 455 w 460"/>
                <a:gd name="T7" fmla="*/ 84 h 556"/>
                <a:gd name="T8" fmla="*/ 460 w 460"/>
                <a:gd name="T9" fmla="*/ 56 h 556"/>
                <a:gd name="T10" fmla="*/ 401 w 460"/>
                <a:gd name="T11" fmla="*/ 0 h 556"/>
                <a:gd name="T12" fmla="*/ 349 w 460"/>
                <a:gd name="T13" fmla="*/ 38 h 556"/>
                <a:gd name="T14" fmla="*/ 230 w 460"/>
                <a:gd name="T15" fmla="*/ 357 h 556"/>
                <a:gd name="T16" fmla="*/ 111 w 460"/>
                <a:gd name="T17" fmla="*/ 38 h 556"/>
                <a:gd name="T18" fmla="*/ 59 w 460"/>
                <a:gd name="T19" fmla="*/ 0 h 556"/>
                <a:gd name="T20" fmla="*/ 0 w 460"/>
                <a:gd name="T21" fmla="*/ 56 h 556"/>
                <a:gd name="T22" fmla="*/ 5 w 460"/>
                <a:gd name="T23" fmla="*/ 84 h 556"/>
                <a:gd name="T24" fmla="*/ 173 w 460"/>
                <a:gd name="T25" fmla="*/ 512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0" h="556">
                  <a:moveTo>
                    <a:pt x="173" y="512"/>
                  </a:moveTo>
                  <a:cubicBezTo>
                    <a:pt x="183" y="536"/>
                    <a:pt x="196" y="556"/>
                    <a:pt x="230" y="556"/>
                  </a:cubicBezTo>
                  <a:cubicBezTo>
                    <a:pt x="264" y="556"/>
                    <a:pt x="277" y="536"/>
                    <a:pt x="287" y="512"/>
                  </a:cubicBezTo>
                  <a:cubicBezTo>
                    <a:pt x="455" y="84"/>
                    <a:pt x="455" y="84"/>
                    <a:pt x="455" y="84"/>
                  </a:cubicBezTo>
                  <a:cubicBezTo>
                    <a:pt x="459" y="74"/>
                    <a:pt x="460" y="66"/>
                    <a:pt x="460" y="56"/>
                  </a:cubicBezTo>
                  <a:cubicBezTo>
                    <a:pt x="460" y="23"/>
                    <a:pt x="432" y="0"/>
                    <a:pt x="401" y="0"/>
                  </a:cubicBezTo>
                  <a:cubicBezTo>
                    <a:pt x="375" y="0"/>
                    <a:pt x="359" y="17"/>
                    <a:pt x="349" y="38"/>
                  </a:cubicBezTo>
                  <a:cubicBezTo>
                    <a:pt x="230" y="357"/>
                    <a:pt x="230" y="357"/>
                    <a:pt x="230" y="357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01" y="17"/>
                    <a:pt x="85" y="0"/>
                    <a:pt x="59" y="0"/>
                  </a:cubicBezTo>
                  <a:cubicBezTo>
                    <a:pt x="28" y="0"/>
                    <a:pt x="0" y="23"/>
                    <a:pt x="0" y="56"/>
                  </a:cubicBezTo>
                  <a:cubicBezTo>
                    <a:pt x="0" y="66"/>
                    <a:pt x="1" y="74"/>
                    <a:pt x="5" y="84"/>
                  </a:cubicBezTo>
                  <a:lnTo>
                    <a:pt x="173" y="512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ADFA6FE4-2C26-0559-2349-A63087FAF0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8" y="4079"/>
              <a:ext cx="88" cy="113"/>
            </a:xfrm>
            <a:custGeom>
              <a:avLst/>
              <a:gdLst>
                <a:gd name="T0" fmla="*/ 0 w 437"/>
                <a:gd name="T1" fmla="*/ 282 h 565"/>
                <a:gd name="T2" fmla="*/ 264 w 437"/>
                <a:gd name="T3" fmla="*/ 565 h 565"/>
                <a:gd name="T4" fmla="*/ 437 w 437"/>
                <a:gd name="T5" fmla="*/ 474 h 565"/>
                <a:gd name="T6" fmla="*/ 386 w 437"/>
                <a:gd name="T7" fmla="*/ 422 h 565"/>
                <a:gd name="T8" fmla="*/ 264 w 437"/>
                <a:gd name="T9" fmla="*/ 454 h 565"/>
                <a:gd name="T10" fmla="*/ 120 w 437"/>
                <a:gd name="T11" fmla="*/ 285 h 565"/>
                <a:gd name="T12" fmla="*/ 264 w 437"/>
                <a:gd name="T13" fmla="*/ 111 h 565"/>
                <a:gd name="T14" fmla="*/ 381 w 437"/>
                <a:gd name="T15" fmla="*/ 137 h 565"/>
                <a:gd name="T16" fmla="*/ 429 w 437"/>
                <a:gd name="T17" fmla="*/ 86 h 565"/>
                <a:gd name="T18" fmla="*/ 264 w 437"/>
                <a:gd name="T19" fmla="*/ 0 h 565"/>
                <a:gd name="T20" fmla="*/ 0 w 437"/>
                <a:gd name="T21" fmla="*/ 28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7" h="565">
                  <a:moveTo>
                    <a:pt x="0" y="282"/>
                  </a:moveTo>
                  <a:cubicBezTo>
                    <a:pt x="0" y="441"/>
                    <a:pt x="108" y="565"/>
                    <a:pt x="264" y="565"/>
                  </a:cubicBezTo>
                  <a:cubicBezTo>
                    <a:pt x="321" y="565"/>
                    <a:pt x="437" y="548"/>
                    <a:pt x="437" y="474"/>
                  </a:cubicBezTo>
                  <a:cubicBezTo>
                    <a:pt x="437" y="457"/>
                    <a:pt x="421" y="422"/>
                    <a:pt x="386" y="422"/>
                  </a:cubicBezTo>
                  <a:cubicBezTo>
                    <a:pt x="354" y="422"/>
                    <a:pt x="328" y="454"/>
                    <a:pt x="264" y="454"/>
                  </a:cubicBezTo>
                  <a:cubicBezTo>
                    <a:pt x="170" y="454"/>
                    <a:pt x="120" y="376"/>
                    <a:pt x="120" y="285"/>
                  </a:cubicBezTo>
                  <a:cubicBezTo>
                    <a:pt x="120" y="191"/>
                    <a:pt x="169" y="111"/>
                    <a:pt x="264" y="111"/>
                  </a:cubicBezTo>
                  <a:cubicBezTo>
                    <a:pt x="328" y="111"/>
                    <a:pt x="350" y="137"/>
                    <a:pt x="381" y="137"/>
                  </a:cubicBezTo>
                  <a:cubicBezTo>
                    <a:pt x="410" y="137"/>
                    <a:pt x="429" y="114"/>
                    <a:pt x="429" y="86"/>
                  </a:cubicBezTo>
                  <a:cubicBezTo>
                    <a:pt x="429" y="18"/>
                    <a:pt x="320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E979856B-BCEE-E6FE-5E26-6CF64C3FE8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60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3CBC68D0-ABA4-AF64-A645-06941A5988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6" y="4081"/>
              <a:ext cx="84" cy="109"/>
            </a:xfrm>
            <a:custGeom>
              <a:avLst/>
              <a:gdLst>
                <a:gd name="T0" fmla="*/ 144 w 422"/>
                <a:gd name="T1" fmla="*/ 445 h 547"/>
                <a:gd name="T2" fmla="*/ 389 w 422"/>
                <a:gd name="T3" fmla="*/ 105 h 547"/>
                <a:gd name="T4" fmla="*/ 406 w 422"/>
                <a:gd name="T5" fmla="*/ 56 h 547"/>
                <a:gd name="T6" fmla="*/ 342 w 422"/>
                <a:gd name="T7" fmla="*/ 0 h 547"/>
                <a:gd name="T8" fmla="*/ 61 w 422"/>
                <a:gd name="T9" fmla="*/ 0 h 547"/>
                <a:gd name="T10" fmla="*/ 7 w 422"/>
                <a:gd name="T11" fmla="*/ 52 h 547"/>
                <a:gd name="T12" fmla="*/ 61 w 422"/>
                <a:gd name="T13" fmla="*/ 102 h 547"/>
                <a:gd name="T14" fmla="*/ 263 w 422"/>
                <a:gd name="T15" fmla="*/ 102 h 547"/>
                <a:gd name="T16" fmla="*/ 16 w 422"/>
                <a:gd name="T17" fmla="*/ 447 h 547"/>
                <a:gd name="T18" fmla="*/ 0 w 422"/>
                <a:gd name="T19" fmla="*/ 491 h 547"/>
                <a:gd name="T20" fmla="*/ 65 w 422"/>
                <a:gd name="T21" fmla="*/ 547 h 547"/>
                <a:gd name="T22" fmla="*/ 366 w 422"/>
                <a:gd name="T23" fmla="*/ 547 h 547"/>
                <a:gd name="T24" fmla="*/ 422 w 422"/>
                <a:gd name="T25" fmla="*/ 496 h 547"/>
                <a:gd name="T26" fmla="*/ 366 w 422"/>
                <a:gd name="T27" fmla="*/ 445 h 547"/>
                <a:gd name="T28" fmla="*/ 144 w 422"/>
                <a:gd name="T29" fmla="*/ 445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2" h="547">
                  <a:moveTo>
                    <a:pt x="144" y="445"/>
                  </a:moveTo>
                  <a:cubicBezTo>
                    <a:pt x="389" y="105"/>
                    <a:pt x="389" y="105"/>
                    <a:pt x="389" y="105"/>
                  </a:cubicBezTo>
                  <a:cubicBezTo>
                    <a:pt x="399" y="92"/>
                    <a:pt x="406" y="72"/>
                    <a:pt x="406" y="56"/>
                  </a:cubicBezTo>
                  <a:cubicBezTo>
                    <a:pt x="406" y="29"/>
                    <a:pt x="386" y="0"/>
                    <a:pt x="342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32" y="0"/>
                    <a:pt x="7" y="23"/>
                    <a:pt x="7" y="52"/>
                  </a:cubicBezTo>
                  <a:cubicBezTo>
                    <a:pt x="7" y="84"/>
                    <a:pt x="30" y="102"/>
                    <a:pt x="61" y="102"/>
                  </a:cubicBezTo>
                  <a:cubicBezTo>
                    <a:pt x="263" y="102"/>
                    <a:pt x="263" y="102"/>
                    <a:pt x="263" y="102"/>
                  </a:cubicBezTo>
                  <a:cubicBezTo>
                    <a:pt x="16" y="447"/>
                    <a:pt x="16" y="447"/>
                    <a:pt x="16" y="447"/>
                  </a:cubicBezTo>
                  <a:cubicBezTo>
                    <a:pt x="6" y="461"/>
                    <a:pt x="0" y="476"/>
                    <a:pt x="0" y="491"/>
                  </a:cubicBezTo>
                  <a:cubicBezTo>
                    <a:pt x="0" y="524"/>
                    <a:pt x="24" y="547"/>
                    <a:pt x="65" y="547"/>
                  </a:cubicBezTo>
                  <a:cubicBezTo>
                    <a:pt x="366" y="547"/>
                    <a:pt x="366" y="547"/>
                    <a:pt x="366" y="547"/>
                  </a:cubicBezTo>
                  <a:cubicBezTo>
                    <a:pt x="394" y="547"/>
                    <a:pt x="422" y="525"/>
                    <a:pt x="422" y="496"/>
                  </a:cubicBezTo>
                  <a:cubicBezTo>
                    <a:pt x="422" y="463"/>
                    <a:pt x="399" y="445"/>
                    <a:pt x="366" y="445"/>
                  </a:cubicBezTo>
                  <a:lnTo>
                    <a:pt x="144" y="445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2A764CF-B1C7-E4EB-8538-76276E5DC3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81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59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8">
              <a:extLst>
                <a:ext uri="{FF2B5EF4-FFF2-40B4-BE49-F238E27FC236}">
                  <a16:creationId xmlns:a16="http://schemas.microsoft.com/office/drawing/2014/main" id="{93CA04DC-C616-36DA-7CAA-E5DD82EC41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3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9">
              <a:extLst>
                <a:ext uri="{FF2B5EF4-FFF2-40B4-BE49-F238E27FC236}">
                  <a16:creationId xmlns:a16="http://schemas.microsoft.com/office/drawing/2014/main" id="{B872AF75-8FCF-9339-8C04-67D58B7187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7" y="4079"/>
              <a:ext cx="104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7 w 524"/>
                <a:gd name="T5" fmla="*/ 555 h 555"/>
                <a:gd name="T6" fmla="*/ 466 w 524"/>
                <a:gd name="T7" fmla="*/ 555 h 555"/>
                <a:gd name="T8" fmla="*/ 465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6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4 w 524"/>
                <a:gd name="T21" fmla="*/ 80 h 555"/>
                <a:gd name="T22" fmla="*/ 4 w 524"/>
                <a:gd name="T23" fmla="*/ 80 h 555"/>
                <a:gd name="T24" fmla="*/ 3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59 w 524"/>
                <a:gd name="T33" fmla="*/ 0 h 555"/>
                <a:gd name="T34" fmla="*/ 59 w 524"/>
                <a:gd name="T35" fmla="*/ 0 h 555"/>
                <a:gd name="T36" fmla="*/ 297 w 524"/>
                <a:gd name="T37" fmla="*/ 0 h 555"/>
                <a:gd name="T38" fmla="*/ 297 w 524"/>
                <a:gd name="T39" fmla="*/ 0 h 555"/>
                <a:gd name="T40" fmla="*/ 297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8 w 524"/>
                <a:gd name="T51" fmla="*/ 473 h 555"/>
                <a:gd name="T52" fmla="*/ 518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7" y="555"/>
                    <a:pt x="467" y="555"/>
                    <a:pt x="466" y="555"/>
                  </a:cubicBezTo>
                  <a:cubicBezTo>
                    <a:pt x="466" y="555"/>
                    <a:pt x="466" y="555"/>
                    <a:pt x="465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7" y="555"/>
                    <a:pt x="227" y="555"/>
                    <a:pt x="226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1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8" y="0"/>
                    <a:pt x="59" y="0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58F324D-7C18-8A38-5504-845E635830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51">
              <a:extLst>
                <a:ext uri="{FF2B5EF4-FFF2-40B4-BE49-F238E27FC236}">
                  <a16:creationId xmlns:a16="http://schemas.microsoft.com/office/drawing/2014/main" id="{ADC1DF6D-A8A2-BC74-65BD-3C5E2452D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" y="4081"/>
              <a:ext cx="62" cy="109"/>
            </a:xfrm>
            <a:custGeom>
              <a:avLst/>
              <a:gdLst>
                <a:gd name="T0" fmla="*/ 257 w 312"/>
                <a:gd name="T1" fmla="*/ 441 h 547"/>
                <a:gd name="T2" fmla="*/ 115 w 312"/>
                <a:gd name="T3" fmla="*/ 441 h 547"/>
                <a:gd name="T4" fmla="*/ 115 w 312"/>
                <a:gd name="T5" fmla="*/ 324 h 547"/>
                <a:gd name="T6" fmla="*/ 241 w 312"/>
                <a:gd name="T7" fmla="*/ 324 h 547"/>
                <a:gd name="T8" fmla="*/ 297 w 312"/>
                <a:gd name="T9" fmla="*/ 271 h 547"/>
                <a:gd name="T10" fmla="*/ 241 w 312"/>
                <a:gd name="T11" fmla="*/ 218 h 547"/>
                <a:gd name="T12" fmla="*/ 115 w 312"/>
                <a:gd name="T13" fmla="*/ 218 h 547"/>
                <a:gd name="T14" fmla="*/ 115 w 312"/>
                <a:gd name="T15" fmla="*/ 106 h 547"/>
                <a:gd name="T16" fmla="*/ 251 w 312"/>
                <a:gd name="T17" fmla="*/ 106 h 547"/>
                <a:gd name="T18" fmla="*/ 305 w 312"/>
                <a:gd name="T19" fmla="*/ 53 h 547"/>
                <a:gd name="T20" fmla="*/ 251 w 312"/>
                <a:gd name="T21" fmla="*/ 0 h 547"/>
                <a:gd name="T22" fmla="*/ 69 w 312"/>
                <a:gd name="T23" fmla="*/ 0 h 547"/>
                <a:gd name="T24" fmla="*/ 0 w 312"/>
                <a:gd name="T25" fmla="*/ 179 h 547"/>
                <a:gd name="T26" fmla="*/ 0 w 312"/>
                <a:gd name="T27" fmla="*/ 489 h 547"/>
                <a:gd name="T28" fmla="*/ 59 w 312"/>
                <a:gd name="T29" fmla="*/ 547 h 547"/>
                <a:gd name="T30" fmla="*/ 257 w 312"/>
                <a:gd name="T31" fmla="*/ 547 h 547"/>
                <a:gd name="T32" fmla="*/ 312 w 312"/>
                <a:gd name="T33" fmla="*/ 494 h 547"/>
                <a:gd name="T34" fmla="*/ 257 w 312"/>
                <a:gd name="T35" fmla="*/ 44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2" h="547">
                  <a:moveTo>
                    <a:pt x="257" y="441"/>
                  </a:moveTo>
                  <a:cubicBezTo>
                    <a:pt x="115" y="441"/>
                    <a:pt x="115" y="441"/>
                    <a:pt x="115" y="441"/>
                  </a:cubicBezTo>
                  <a:cubicBezTo>
                    <a:pt x="115" y="324"/>
                    <a:pt x="115" y="324"/>
                    <a:pt x="115" y="324"/>
                  </a:cubicBezTo>
                  <a:cubicBezTo>
                    <a:pt x="241" y="324"/>
                    <a:pt x="241" y="324"/>
                    <a:pt x="241" y="324"/>
                  </a:cubicBezTo>
                  <a:cubicBezTo>
                    <a:pt x="278" y="324"/>
                    <a:pt x="297" y="297"/>
                    <a:pt x="297" y="271"/>
                  </a:cubicBezTo>
                  <a:cubicBezTo>
                    <a:pt x="297" y="244"/>
                    <a:pt x="279" y="218"/>
                    <a:pt x="241" y="218"/>
                  </a:cubicBezTo>
                  <a:cubicBezTo>
                    <a:pt x="115" y="218"/>
                    <a:pt x="115" y="218"/>
                    <a:pt x="115" y="218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251" y="106"/>
                    <a:pt x="251" y="106"/>
                    <a:pt x="251" y="106"/>
                  </a:cubicBezTo>
                  <a:cubicBezTo>
                    <a:pt x="287" y="106"/>
                    <a:pt x="305" y="79"/>
                    <a:pt x="305" y="53"/>
                  </a:cubicBezTo>
                  <a:cubicBezTo>
                    <a:pt x="305" y="26"/>
                    <a:pt x="287" y="0"/>
                    <a:pt x="251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489"/>
                    <a:pt x="0" y="489"/>
                    <a:pt x="0" y="489"/>
                  </a:cubicBezTo>
                  <a:cubicBezTo>
                    <a:pt x="0" y="524"/>
                    <a:pt x="26" y="547"/>
                    <a:pt x="59" y="547"/>
                  </a:cubicBezTo>
                  <a:cubicBezTo>
                    <a:pt x="257" y="547"/>
                    <a:pt x="257" y="547"/>
                    <a:pt x="257" y="547"/>
                  </a:cubicBezTo>
                  <a:cubicBezTo>
                    <a:pt x="293" y="547"/>
                    <a:pt x="312" y="520"/>
                    <a:pt x="312" y="494"/>
                  </a:cubicBezTo>
                  <a:cubicBezTo>
                    <a:pt x="312" y="467"/>
                    <a:pt x="294" y="441"/>
                    <a:pt x="257" y="441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2" name="Tijdelijke aanduiding voor dianummer 6">
            <a:extLst>
              <a:ext uri="{FF2B5EF4-FFF2-40B4-BE49-F238E27FC236}">
                <a16:creationId xmlns:a16="http://schemas.microsoft.com/office/drawing/2014/main" id="{D2B1FC81-D920-447E-D6CF-802523FD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2183" y="6075540"/>
            <a:ext cx="414292" cy="252000"/>
          </a:xfrm>
        </p:spPr>
        <p:txBody>
          <a:bodyPr/>
          <a:lstStyle/>
          <a:p>
            <a:fld id="{1336C48C-F87C-4E4B-81EF-5027B17D1F61}" type="slidenum">
              <a:rPr lang="nl-NL" noProof="1" smtClean="0"/>
              <a:pPr/>
              <a:t>2</a:t>
            </a:fld>
            <a:endParaRPr lang="nl-NL" noProof="1"/>
          </a:p>
        </p:txBody>
      </p:sp>
      <p:sp>
        <p:nvSpPr>
          <p:cNvPr id="54" name="Rectangle 1">
            <a:extLst>
              <a:ext uri="{FF2B5EF4-FFF2-40B4-BE49-F238E27FC236}">
                <a16:creationId xmlns:a16="http://schemas.microsoft.com/office/drawing/2014/main" id="{189A32C8-94EC-AA0C-EE59-2116893AB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07917"/>
            <a:ext cx="23531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C3DFA4BF-3D5D-8CD6-2758-CDE9E4B978E5}"/>
              </a:ext>
            </a:extLst>
          </p:cNvPr>
          <p:cNvSpPr txBox="1"/>
          <p:nvPr/>
        </p:nvSpPr>
        <p:spPr>
          <a:xfrm>
            <a:off x="458127" y="1641941"/>
            <a:ext cx="1116443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050" dirty="0"/>
              <a:t>Het percentage bij resterende ruimte met decimalen tonen</a:t>
            </a:r>
            <a:endParaRPr lang="nl-NL" sz="10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AB7F4A58-D392-D83A-8A48-3600B72DE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57352"/>
              </p:ext>
            </p:extLst>
          </p:nvPr>
        </p:nvGraphicFramePr>
        <p:xfrm>
          <a:off x="410440" y="379268"/>
          <a:ext cx="11212118" cy="1114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10">
                  <a:extLst>
                    <a:ext uri="{9D8B030D-6E8A-4147-A177-3AD203B41FA5}">
                      <a16:colId xmlns:a16="http://schemas.microsoft.com/office/drawing/2014/main" val="2801500469"/>
                    </a:ext>
                  </a:extLst>
                </a:gridCol>
                <a:gridCol w="6461934">
                  <a:extLst>
                    <a:ext uri="{9D8B030D-6E8A-4147-A177-3AD203B41FA5}">
                      <a16:colId xmlns:a16="http://schemas.microsoft.com/office/drawing/2014/main" val="875031351"/>
                    </a:ext>
                  </a:extLst>
                </a:gridCol>
                <a:gridCol w="1065207">
                  <a:extLst>
                    <a:ext uri="{9D8B030D-6E8A-4147-A177-3AD203B41FA5}">
                      <a16:colId xmlns:a16="http://schemas.microsoft.com/office/drawing/2014/main" val="4283149547"/>
                    </a:ext>
                  </a:extLst>
                </a:gridCol>
                <a:gridCol w="1782367">
                  <a:extLst>
                    <a:ext uri="{9D8B030D-6E8A-4147-A177-3AD203B41FA5}">
                      <a16:colId xmlns:a16="http://schemas.microsoft.com/office/drawing/2014/main" val="131586908"/>
                    </a:ext>
                  </a:extLst>
                </a:gridCol>
              </a:tblGrid>
              <a:tr h="361551"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Voor wie?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Omschrijving van de wijziging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Dienst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Release </a:t>
                      </a:r>
                      <a:r>
                        <a:rPr lang="nl-NL" sz="1200" dirty="0" err="1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Note</a:t>
                      </a:r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 nummer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36617"/>
                  </a:ext>
                </a:extLst>
              </a:tr>
              <a:tr h="753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b="0" dirty="0">
                          <a:solidFill>
                            <a:srgbClr val="1F130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iandra GD" panose="020E0502030308020204" pitchFamily="34" charset="0"/>
                        </a:rPr>
                        <a:t>Zorgaanbieders en Zorgkantoren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b="1" dirty="0">
                          <a:solidFill>
                            <a:schemeClr val="tx1"/>
                          </a:solidFill>
                          <a:latin typeface="+mn-lt"/>
                        </a:rPr>
                        <a:t>Rekenmodule Wlz </a:t>
                      </a:r>
                      <a:b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b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nl-NL" sz="1050" dirty="0">
                          <a:solidFill>
                            <a:schemeClr val="tx1"/>
                          </a:solidFill>
                          <a:latin typeface="+mn-lt"/>
                        </a:rPr>
                        <a:t>Het percentage bij resterende ruimte met decimalen tonen en een lay-out update (lijntjes tussen de vragen) in het adviesformulier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050" dirty="0">
                          <a:latin typeface="Calibri"/>
                          <a:cs typeface="Calibri"/>
                        </a:rPr>
                        <a:t>Rekenmodule Wlz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050" dirty="0">
                          <a:latin typeface="+mn-lt"/>
                          <a:cs typeface="Calibri"/>
                        </a:rPr>
                        <a:t>RR 612262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28907"/>
                  </a:ext>
                </a:extLst>
              </a:tr>
            </a:tbl>
          </a:graphicData>
        </a:graphic>
      </p:graphicFrame>
      <p:pic>
        <p:nvPicPr>
          <p:cNvPr id="53" name="Afbeelding 52">
            <a:extLst>
              <a:ext uri="{FF2B5EF4-FFF2-40B4-BE49-F238E27FC236}">
                <a16:creationId xmlns:a16="http://schemas.microsoft.com/office/drawing/2014/main" id="{8D812491-E3E1-734A-25EF-A584BCAB4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463" y="2043748"/>
            <a:ext cx="1807820" cy="343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4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6C8D6-029A-A62C-6EF2-EA58EC732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AA203DB7-0C2F-46DD-97C4-4A67C7BBF84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" y="6475431"/>
            <a:ext cx="11736388" cy="179388"/>
            <a:chOff x="288" y="4079"/>
            <a:chExt cx="7393" cy="113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5E03B5F7-B27A-1D14-6186-49BA74D10B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5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E3C2E1FF-F1B0-73AC-FA4C-90606CCFBB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0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B269B8A4-9F42-177B-EBF3-06D82F5A8B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1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F3A47C85-4954-F3C6-986F-D46998C7C5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6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82EAD715-B487-0679-7882-30781DD9AF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6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26527667-4410-DA35-15D5-8081C5662D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1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A5AD1233-C1AE-8039-CCC6-642C3EE1AC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42C1F20C-5D75-6082-B902-223AFE1BE5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7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13">
              <a:extLst>
                <a:ext uri="{FF2B5EF4-FFF2-40B4-BE49-F238E27FC236}">
                  <a16:creationId xmlns:a16="http://schemas.microsoft.com/office/drawing/2014/main" id="{D24BFE87-BA9C-4F4C-FF42-562575E343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3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B7B3E3D7-BBF1-B5CC-E38E-0C0E36D2E7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8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7B85E469-4DF4-7DC6-D0A1-FC9F111F12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8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Oval 16">
              <a:extLst>
                <a:ext uri="{FF2B5EF4-FFF2-40B4-BE49-F238E27FC236}">
                  <a16:creationId xmlns:a16="http://schemas.microsoft.com/office/drawing/2014/main" id="{C1E890B8-565D-EB63-91CE-5EA04EB83F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41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42E956D1-50CC-E94E-4893-B568360146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20CCE0BF-DE55-042A-B8EA-E01399D1BB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Oval 19">
              <a:extLst>
                <a:ext uri="{FF2B5EF4-FFF2-40B4-BE49-F238E27FC236}">
                  <a16:creationId xmlns:a16="http://schemas.microsoft.com/office/drawing/2014/main" id="{C9E7D5F7-CBCA-E88D-228A-DC97E21F1A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1F754D09-396D-FAEF-2F46-C06E6ED981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EC685218-81CB-60A9-E64C-05A4ED093E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Oval 22">
              <a:extLst>
                <a:ext uri="{FF2B5EF4-FFF2-40B4-BE49-F238E27FC236}">
                  <a16:creationId xmlns:a16="http://schemas.microsoft.com/office/drawing/2014/main" id="{CCC6E28A-34F2-AA88-4950-BC51BE647F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330251BE-238C-B0D8-A6E1-C865088637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E95D055D-F039-D969-034F-BB483E611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9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Oval 25">
              <a:extLst>
                <a:ext uri="{FF2B5EF4-FFF2-40B4-BE49-F238E27FC236}">
                  <a16:creationId xmlns:a16="http://schemas.microsoft.com/office/drawing/2014/main" id="{F3FBE810-5580-137F-4101-E7B64A6423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45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Oval 26">
              <a:extLst>
                <a:ext uri="{FF2B5EF4-FFF2-40B4-BE49-F238E27FC236}">
                  <a16:creationId xmlns:a16="http://schemas.microsoft.com/office/drawing/2014/main" id="{DD38991F-4D8B-64CD-100C-53E4358EB9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52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2E55C398-0339-AABC-7227-7066815850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0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428A8A8A-5E35-61B3-0B7A-2098272DA0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08" y="4079"/>
              <a:ext cx="406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Oval 29">
              <a:extLst>
                <a:ext uri="{FF2B5EF4-FFF2-40B4-BE49-F238E27FC236}">
                  <a16:creationId xmlns:a16="http://schemas.microsoft.com/office/drawing/2014/main" id="{384FA814-EF22-997E-BB1F-8E82E6FC3B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Oval 30">
              <a:extLst>
                <a:ext uri="{FF2B5EF4-FFF2-40B4-BE49-F238E27FC236}">
                  <a16:creationId xmlns:a16="http://schemas.microsoft.com/office/drawing/2014/main" id="{45651E74-A2B4-6388-5A35-BD350B2331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66" y="4079"/>
              <a:ext cx="97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79235513-6446-D146-2623-2F6881F0ED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16" y="4079"/>
              <a:ext cx="406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Oval 32">
              <a:extLst>
                <a:ext uri="{FF2B5EF4-FFF2-40B4-BE49-F238E27FC236}">
                  <a16:creationId xmlns:a16="http://schemas.microsoft.com/office/drawing/2014/main" id="{D5DCD53A-6D7E-AED1-FED1-FA21E75D63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74" y="4079"/>
              <a:ext cx="98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7A336EDE-E6B3-A8B5-A520-2D32A1F76C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23" y="4079"/>
              <a:ext cx="406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24CD4C81-B1D9-1C09-5926-12A6E21E00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29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Oval 35">
              <a:extLst>
                <a:ext uri="{FF2B5EF4-FFF2-40B4-BE49-F238E27FC236}">
                  <a16:creationId xmlns:a16="http://schemas.microsoft.com/office/drawing/2014/main" id="{4BDEF34C-7E87-0EA9-7816-1132D9B23D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81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Oval 36">
              <a:extLst>
                <a:ext uri="{FF2B5EF4-FFF2-40B4-BE49-F238E27FC236}">
                  <a16:creationId xmlns:a16="http://schemas.microsoft.com/office/drawing/2014/main" id="{8A14869A-BC33-85B0-53CA-086D8AF9B3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87" y="4079"/>
              <a:ext cx="98" cy="97"/>
            </a:xfrm>
            <a:prstGeom prst="ellipse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Rectangle 37">
              <a:extLst>
                <a:ext uri="{FF2B5EF4-FFF2-40B4-BE49-F238E27FC236}">
                  <a16:creationId xmlns:a16="http://schemas.microsoft.com/office/drawing/2014/main" id="{ACAB71BF-E847-AD80-89EF-5C27F7E49F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434" y="4079"/>
              <a:ext cx="407" cy="97"/>
            </a:xfrm>
            <a:prstGeom prst="rect">
              <a:avLst/>
            </a:pr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Oval 38">
              <a:extLst>
                <a:ext uri="{FF2B5EF4-FFF2-40B4-BE49-F238E27FC236}">
                  <a16:creationId xmlns:a16="http://schemas.microsoft.com/office/drawing/2014/main" id="{919B239C-9395-9BDC-5DD5-7D8B163CB8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" y="4079"/>
              <a:ext cx="97" cy="97"/>
            </a:xfrm>
            <a:prstGeom prst="ellipse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6DB1E853-41CF-9C4A-BC94-E7DDD47DDF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841" y="4079"/>
              <a:ext cx="407" cy="97"/>
            </a:xfrm>
            <a:prstGeom prst="rect">
              <a:avLst/>
            </a:pr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Rectangle 40">
              <a:extLst>
                <a:ext uri="{FF2B5EF4-FFF2-40B4-BE49-F238E27FC236}">
                  <a16:creationId xmlns:a16="http://schemas.microsoft.com/office/drawing/2014/main" id="{E6B6A3DA-74EA-C618-2669-4A8F94F1C2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248" y="4079"/>
              <a:ext cx="407" cy="97"/>
            </a:xfrm>
            <a:prstGeom prst="rect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Oval 41">
              <a:extLst>
                <a:ext uri="{FF2B5EF4-FFF2-40B4-BE49-F238E27FC236}">
                  <a16:creationId xmlns:a16="http://schemas.microsoft.com/office/drawing/2014/main" id="{CF22827D-C1AB-ABFB-0FCB-D8E6412B0F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99" y="4079"/>
              <a:ext cx="98" cy="97"/>
            </a:xfrm>
            <a:prstGeom prst="ellipse">
              <a:avLst/>
            </a:pr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81D3D038-2CB4-D250-4C13-350B8551CD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06" y="4079"/>
              <a:ext cx="75" cy="97"/>
            </a:xfrm>
            <a:custGeom>
              <a:avLst/>
              <a:gdLst>
                <a:gd name="T0" fmla="*/ 374 w 374"/>
                <a:gd name="T1" fmla="*/ 38 h 487"/>
                <a:gd name="T2" fmla="*/ 374 w 374"/>
                <a:gd name="T3" fmla="*/ 449 h 487"/>
                <a:gd name="T4" fmla="*/ 243 w 374"/>
                <a:gd name="T5" fmla="*/ 487 h 487"/>
                <a:gd name="T6" fmla="*/ 0 w 374"/>
                <a:gd name="T7" fmla="*/ 243 h 487"/>
                <a:gd name="T8" fmla="*/ 243 w 374"/>
                <a:gd name="T9" fmla="*/ 0 h 487"/>
                <a:gd name="T10" fmla="*/ 374 w 374"/>
                <a:gd name="T11" fmla="*/ 38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4" h="487">
                  <a:moveTo>
                    <a:pt x="374" y="38"/>
                  </a:moveTo>
                  <a:cubicBezTo>
                    <a:pt x="374" y="449"/>
                    <a:pt x="374" y="449"/>
                    <a:pt x="374" y="449"/>
                  </a:cubicBezTo>
                  <a:cubicBezTo>
                    <a:pt x="336" y="473"/>
                    <a:pt x="291" y="487"/>
                    <a:pt x="243" y="487"/>
                  </a:cubicBezTo>
                  <a:cubicBezTo>
                    <a:pt x="109" y="487"/>
                    <a:pt x="0" y="378"/>
                    <a:pt x="0" y="243"/>
                  </a:cubicBezTo>
                  <a:cubicBezTo>
                    <a:pt x="0" y="109"/>
                    <a:pt x="109" y="0"/>
                    <a:pt x="243" y="0"/>
                  </a:cubicBezTo>
                  <a:cubicBezTo>
                    <a:pt x="291" y="0"/>
                    <a:pt x="336" y="14"/>
                    <a:pt x="374" y="38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3">
              <a:extLst>
                <a:ext uri="{FF2B5EF4-FFF2-40B4-BE49-F238E27FC236}">
                  <a16:creationId xmlns:a16="http://schemas.microsoft.com/office/drawing/2014/main" id="{D539DD92-8B11-78FC-8190-D0BE824F44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3" y="4079"/>
              <a:ext cx="92" cy="111"/>
            </a:xfrm>
            <a:custGeom>
              <a:avLst/>
              <a:gdLst>
                <a:gd name="T0" fmla="*/ 173 w 460"/>
                <a:gd name="T1" fmla="*/ 512 h 556"/>
                <a:gd name="T2" fmla="*/ 230 w 460"/>
                <a:gd name="T3" fmla="*/ 556 h 556"/>
                <a:gd name="T4" fmla="*/ 287 w 460"/>
                <a:gd name="T5" fmla="*/ 512 h 556"/>
                <a:gd name="T6" fmla="*/ 455 w 460"/>
                <a:gd name="T7" fmla="*/ 84 h 556"/>
                <a:gd name="T8" fmla="*/ 460 w 460"/>
                <a:gd name="T9" fmla="*/ 56 h 556"/>
                <a:gd name="T10" fmla="*/ 401 w 460"/>
                <a:gd name="T11" fmla="*/ 0 h 556"/>
                <a:gd name="T12" fmla="*/ 349 w 460"/>
                <a:gd name="T13" fmla="*/ 38 h 556"/>
                <a:gd name="T14" fmla="*/ 230 w 460"/>
                <a:gd name="T15" fmla="*/ 357 h 556"/>
                <a:gd name="T16" fmla="*/ 111 w 460"/>
                <a:gd name="T17" fmla="*/ 38 h 556"/>
                <a:gd name="T18" fmla="*/ 59 w 460"/>
                <a:gd name="T19" fmla="*/ 0 h 556"/>
                <a:gd name="T20" fmla="*/ 0 w 460"/>
                <a:gd name="T21" fmla="*/ 56 h 556"/>
                <a:gd name="T22" fmla="*/ 5 w 460"/>
                <a:gd name="T23" fmla="*/ 84 h 556"/>
                <a:gd name="T24" fmla="*/ 173 w 460"/>
                <a:gd name="T25" fmla="*/ 512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0" h="556">
                  <a:moveTo>
                    <a:pt x="173" y="512"/>
                  </a:moveTo>
                  <a:cubicBezTo>
                    <a:pt x="183" y="536"/>
                    <a:pt x="196" y="556"/>
                    <a:pt x="230" y="556"/>
                  </a:cubicBezTo>
                  <a:cubicBezTo>
                    <a:pt x="264" y="556"/>
                    <a:pt x="277" y="536"/>
                    <a:pt x="287" y="512"/>
                  </a:cubicBezTo>
                  <a:cubicBezTo>
                    <a:pt x="455" y="84"/>
                    <a:pt x="455" y="84"/>
                    <a:pt x="455" y="84"/>
                  </a:cubicBezTo>
                  <a:cubicBezTo>
                    <a:pt x="459" y="74"/>
                    <a:pt x="460" y="66"/>
                    <a:pt x="460" y="56"/>
                  </a:cubicBezTo>
                  <a:cubicBezTo>
                    <a:pt x="460" y="23"/>
                    <a:pt x="432" y="0"/>
                    <a:pt x="401" y="0"/>
                  </a:cubicBezTo>
                  <a:cubicBezTo>
                    <a:pt x="375" y="0"/>
                    <a:pt x="359" y="17"/>
                    <a:pt x="349" y="38"/>
                  </a:cubicBezTo>
                  <a:cubicBezTo>
                    <a:pt x="230" y="357"/>
                    <a:pt x="230" y="357"/>
                    <a:pt x="230" y="357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01" y="17"/>
                    <a:pt x="85" y="0"/>
                    <a:pt x="59" y="0"/>
                  </a:cubicBezTo>
                  <a:cubicBezTo>
                    <a:pt x="28" y="0"/>
                    <a:pt x="0" y="23"/>
                    <a:pt x="0" y="56"/>
                  </a:cubicBezTo>
                  <a:cubicBezTo>
                    <a:pt x="0" y="66"/>
                    <a:pt x="1" y="74"/>
                    <a:pt x="5" y="84"/>
                  </a:cubicBezTo>
                  <a:lnTo>
                    <a:pt x="173" y="512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87711BF2-F1A2-99C6-3FA2-66F963F430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8" y="4079"/>
              <a:ext cx="88" cy="113"/>
            </a:xfrm>
            <a:custGeom>
              <a:avLst/>
              <a:gdLst>
                <a:gd name="T0" fmla="*/ 0 w 437"/>
                <a:gd name="T1" fmla="*/ 282 h 565"/>
                <a:gd name="T2" fmla="*/ 264 w 437"/>
                <a:gd name="T3" fmla="*/ 565 h 565"/>
                <a:gd name="T4" fmla="*/ 437 w 437"/>
                <a:gd name="T5" fmla="*/ 474 h 565"/>
                <a:gd name="T6" fmla="*/ 386 w 437"/>
                <a:gd name="T7" fmla="*/ 422 h 565"/>
                <a:gd name="T8" fmla="*/ 264 w 437"/>
                <a:gd name="T9" fmla="*/ 454 h 565"/>
                <a:gd name="T10" fmla="*/ 120 w 437"/>
                <a:gd name="T11" fmla="*/ 285 h 565"/>
                <a:gd name="T12" fmla="*/ 264 w 437"/>
                <a:gd name="T13" fmla="*/ 111 h 565"/>
                <a:gd name="T14" fmla="*/ 381 w 437"/>
                <a:gd name="T15" fmla="*/ 137 h 565"/>
                <a:gd name="T16" fmla="*/ 429 w 437"/>
                <a:gd name="T17" fmla="*/ 86 h 565"/>
                <a:gd name="T18" fmla="*/ 264 w 437"/>
                <a:gd name="T19" fmla="*/ 0 h 565"/>
                <a:gd name="T20" fmla="*/ 0 w 437"/>
                <a:gd name="T21" fmla="*/ 28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7" h="565">
                  <a:moveTo>
                    <a:pt x="0" y="282"/>
                  </a:moveTo>
                  <a:cubicBezTo>
                    <a:pt x="0" y="441"/>
                    <a:pt x="108" y="565"/>
                    <a:pt x="264" y="565"/>
                  </a:cubicBezTo>
                  <a:cubicBezTo>
                    <a:pt x="321" y="565"/>
                    <a:pt x="437" y="548"/>
                    <a:pt x="437" y="474"/>
                  </a:cubicBezTo>
                  <a:cubicBezTo>
                    <a:pt x="437" y="457"/>
                    <a:pt x="421" y="422"/>
                    <a:pt x="386" y="422"/>
                  </a:cubicBezTo>
                  <a:cubicBezTo>
                    <a:pt x="354" y="422"/>
                    <a:pt x="328" y="454"/>
                    <a:pt x="264" y="454"/>
                  </a:cubicBezTo>
                  <a:cubicBezTo>
                    <a:pt x="170" y="454"/>
                    <a:pt x="120" y="376"/>
                    <a:pt x="120" y="285"/>
                  </a:cubicBezTo>
                  <a:cubicBezTo>
                    <a:pt x="120" y="191"/>
                    <a:pt x="169" y="111"/>
                    <a:pt x="264" y="111"/>
                  </a:cubicBezTo>
                  <a:cubicBezTo>
                    <a:pt x="328" y="111"/>
                    <a:pt x="350" y="137"/>
                    <a:pt x="381" y="137"/>
                  </a:cubicBezTo>
                  <a:cubicBezTo>
                    <a:pt x="410" y="137"/>
                    <a:pt x="429" y="114"/>
                    <a:pt x="429" y="86"/>
                  </a:cubicBezTo>
                  <a:cubicBezTo>
                    <a:pt x="429" y="18"/>
                    <a:pt x="320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95285A2B-B52D-EE00-9CE7-FDB50F94C6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60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B7EC2E21-1157-3E76-03D8-8DA106BC05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6" y="4081"/>
              <a:ext cx="84" cy="109"/>
            </a:xfrm>
            <a:custGeom>
              <a:avLst/>
              <a:gdLst>
                <a:gd name="T0" fmla="*/ 144 w 422"/>
                <a:gd name="T1" fmla="*/ 445 h 547"/>
                <a:gd name="T2" fmla="*/ 389 w 422"/>
                <a:gd name="T3" fmla="*/ 105 h 547"/>
                <a:gd name="T4" fmla="*/ 406 w 422"/>
                <a:gd name="T5" fmla="*/ 56 h 547"/>
                <a:gd name="T6" fmla="*/ 342 w 422"/>
                <a:gd name="T7" fmla="*/ 0 h 547"/>
                <a:gd name="T8" fmla="*/ 61 w 422"/>
                <a:gd name="T9" fmla="*/ 0 h 547"/>
                <a:gd name="T10" fmla="*/ 7 w 422"/>
                <a:gd name="T11" fmla="*/ 52 h 547"/>
                <a:gd name="T12" fmla="*/ 61 w 422"/>
                <a:gd name="T13" fmla="*/ 102 h 547"/>
                <a:gd name="T14" fmla="*/ 263 w 422"/>
                <a:gd name="T15" fmla="*/ 102 h 547"/>
                <a:gd name="T16" fmla="*/ 16 w 422"/>
                <a:gd name="T17" fmla="*/ 447 h 547"/>
                <a:gd name="T18" fmla="*/ 0 w 422"/>
                <a:gd name="T19" fmla="*/ 491 h 547"/>
                <a:gd name="T20" fmla="*/ 65 w 422"/>
                <a:gd name="T21" fmla="*/ 547 h 547"/>
                <a:gd name="T22" fmla="*/ 366 w 422"/>
                <a:gd name="T23" fmla="*/ 547 h 547"/>
                <a:gd name="T24" fmla="*/ 422 w 422"/>
                <a:gd name="T25" fmla="*/ 496 h 547"/>
                <a:gd name="T26" fmla="*/ 366 w 422"/>
                <a:gd name="T27" fmla="*/ 445 h 547"/>
                <a:gd name="T28" fmla="*/ 144 w 422"/>
                <a:gd name="T29" fmla="*/ 445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2" h="547">
                  <a:moveTo>
                    <a:pt x="144" y="445"/>
                  </a:moveTo>
                  <a:cubicBezTo>
                    <a:pt x="389" y="105"/>
                    <a:pt x="389" y="105"/>
                    <a:pt x="389" y="105"/>
                  </a:cubicBezTo>
                  <a:cubicBezTo>
                    <a:pt x="399" y="92"/>
                    <a:pt x="406" y="72"/>
                    <a:pt x="406" y="56"/>
                  </a:cubicBezTo>
                  <a:cubicBezTo>
                    <a:pt x="406" y="29"/>
                    <a:pt x="386" y="0"/>
                    <a:pt x="342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32" y="0"/>
                    <a:pt x="7" y="23"/>
                    <a:pt x="7" y="52"/>
                  </a:cubicBezTo>
                  <a:cubicBezTo>
                    <a:pt x="7" y="84"/>
                    <a:pt x="30" y="102"/>
                    <a:pt x="61" y="102"/>
                  </a:cubicBezTo>
                  <a:cubicBezTo>
                    <a:pt x="263" y="102"/>
                    <a:pt x="263" y="102"/>
                    <a:pt x="263" y="102"/>
                  </a:cubicBezTo>
                  <a:cubicBezTo>
                    <a:pt x="16" y="447"/>
                    <a:pt x="16" y="447"/>
                    <a:pt x="16" y="447"/>
                  </a:cubicBezTo>
                  <a:cubicBezTo>
                    <a:pt x="6" y="461"/>
                    <a:pt x="0" y="476"/>
                    <a:pt x="0" y="491"/>
                  </a:cubicBezTo>
                  <a:cubicBezTo>
                    <a:pt x="0" y="524"/>
                    <a:pt x="24" y="547"/>
                    <a:pt x="65" y="547"/>
                  </a:cubicBezTo>
                  <a:cubicBezTo>
                    <a:pt x="366" y="547"/>
                    <a:pt x="366" y="547"/>
                    <a:pt x="366" y="547"/>
                  </a:cubicBezTo>
                  <a:cubicBezTo>
                    <a:pt x="394" y="547"/>
                    <a:pt x="422" y="525"/>
                    <a:pt x="422" y="496"/>
                  </a:cubicBezTo>
                  <a:cubicBezTo>
                    <a:pt x="422" y="463"/>
                    <a:pt x="399" y="445"/>
                    <a:pt x="366" y="445"/>
                  </a:cubicBezTo>
                  <a:lnTo>
                    <a:pt x="144" y="445"/>
                  </a:ln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6BBB59BE-BF4A-EC9E-6311-D5342DAF62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81" y="4079"/>
              <a:ext cx="106" cy="113"/>
            </a:xfrm>
            <a:custGeom>
              <a:avLst/>
              <a:gdLst>
                <a:gd name="T0" fmla="*/ 264 w 528"/>
                <a:gd name="T1" fmla="*/ 459 h 565"/>
                <a:gd name="T2" fmla="*/ 119 w 528"/>
                <a:gd name="T3" fmla="*/ 282 h 565"/>
                <a:gd name="T4" fmla="*/ 264 w 528"/>
                <a:gd name="T5" fmla="*/ 106 h 565"/>
                <a:gd name="T6" fmla="*/ 408 w 528"/>
                <a:gd name="T7" fmla="*/ 282 h 565"/>
                <a:gd name="T8" fmla="*/ 264 w 528"/>
                <a:gd name="T9" fmla="*/ 459 h 565"/>
                <a:gd name="T10" fmla="*/ 264 w 528"/>
                <a:gd name="T11" fmla="*/ 565 h 565"/>
                <a:gd name="T12" fmla="*/ 528 w 528"/>
                <a:gd name="T13" fmla="*/ 282 h 565"/>
                <a:gd name="T14" fmla="*/ 264 w 528"/>
                <a:gd name="T15" fmla="*/ 0 h 565"/>
                <a:gd name="T16" fmla="*/ 0 w 528"/>
                <a:gd name="T17" fmla="*/ 282 h 565"/>
                <a:gd name="T18" fmla="*/ 264 w 528"/>
                <a:gd name="T19" fmla="*/ 565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8" h="565">
                  <a:moveTo>
                    <a:pt x="264" y="459"/>
                  </a:moveTo>
                  <a:cubicBezTo>
                    <a:pt x="166" y="459"/>
                    <a:pt x="119" y="376"/>
                    <a:pt x="119" y="282"/>
                  </a:cubicBezTo>
                  <a:cubicBezTo>
                    <a:pt x="119" y="190"/>
                    <a:pt x="168" y="106"/>
                    <a:pt x="264" y="106"/>
                  </a:cubicBezTo>
                  <a:cubicBezTo>
                    <a:pt x="359" y="106"/>
                    <a:pt x="408" y="190"/>
                    <a:pt x="408" y="282"/>
                  </a:cubicBezTo>
                  <a:cubicBezTo>
                    <a:pt x="408" y="376"/>
                    <a:pt x="361" y="459"/>
                    <a:pt x="264" y="459"/>
                  </a:cubicBezTo>
                  <a:moveTo>
                    <a:pt x="264" y="565"/>
                  </a:moveTo>
                  <a:cubicBezTo>
                    <a:pt x="421" y="565"/>
                    <a:pt x="528" y="441"/>
                    <a:pt x="528" y="282"/>
                  </a:cubicBezTo>
                  <a:cubicBezTo>
                    <a:pt x="528" y="127"/>
                    <a:pt x="418" y="0"/>
                    <a:pt x="264" y="0"/>
                  </a:cubicBezTo>
                  <a:cubicBezTo>
                    <a:pt x="107" y="0"/>
                    <a:pt x="0" y="123"/>
                    <a:pt x="0" y="282"/>
                  </a:cubicBezTo>
                  <a:cubicBezTo>
                    <a:pt x="0" y="441"/>
                    <a:pt x="108" y="565"/>
                    <a:pt x="264" y="565"/>
                  </a:cubicBezTo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8">
              <a:extLst>
                <a:ext uri="{FF2B5EF4-FFF2-40B4-BE49-F238E27FC236}">
                  <a16:creationId xmlns:a16="http://schemas.microsoft.com/office/drawing/2014/main" id="{74B4FE57-F41A-BD3F-F6E5-D8BD539366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3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D18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9">
              <a:extLst>
                <a:ext uri="{FF2B5EF4-FFF2-40B4-BE49-F238E27FC236}">
                  <a16:creationId xmlns:a16="http://schemas.microsoft.com/office/drawing/2014/main" id="{0A7E18D3-BD47-1C58-D870-99CF8F690D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7" y="4079"/>
              <a:ext cx="104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7 w 524"/>
                <a:gd name="T5" fmla="*/ 555 h 555"/>
                <a:gd name="T6" fmla="*/ 466 w 524"/>
                <a:gd name="T7" fmla="*/ 555 h 555"/>
                <a:gd name="T8" fmla="*/ 465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6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4 w 524"/>
                <a:gd name="T21" fmla="*/ 80 h 555"/>
                <a:gd name="T22" fmla="*/ 4 w 524"/>
                <a:gd name="T23" fmla="*/ 80 h 555"/>
                <a:gd name="T24" fmla="*/ 3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59 w 524"/>
                <a:gd name="T33" fmla="*/ 0 h 555"/>
                <a:gd name="T34" fmla="*/ 59 w 524"/>
                <a:gd name="T35" fmla="*/ 0 h 555"/>
                <a:gd name="T36" fmla="*/ 297 w 524"/>
                <a:gd name="T37" fmla="*/ 0 h 555"/>
                <a:gd name="T38" fmla="*/ 297 w 524"/>
                <a:gd name="T39" fmla="*/ 0 h 555"/>
                <a:gd name="T40" fmla="*/ 297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8 w 524"/>
                <a:gd name="T51" fmla="*/ 473 h 555"/>
                <a:gd name="T52" fmla="*/ 518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7" y="555"/>
                    <a:pt x="467" y="555"/>
                    <a:pt x="466" y="555"/>
                  </a:cubicBezTo>
                  <a:cubicBezTo>
                    <a:pt x="466" y="555"/>
                    <a:pt x="466" y="555"/>
                    <a:pt x="465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7" y="555"/>
                    <a:pt x="227" y="555"/>
                    <a:pt x="226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1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8" y="0"/>
                    <a:pt x="59" y="0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18" y="473"/>
                    <a:pt x="518" y="473"/>
                    <a:pt x="518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9610A42-D0E2-F2F4-36D3-BBBBAC24C5D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" y="4079"/>
              <a:ext cx="105" cy="111"/>
            </a:xfrm>
            <a:custGeom>
              <a:avLst/>
              <a:gdLst>
                <a:gd name="T0" fmla="*/ 470 w 524"/>
                <a:gd name="T1" fmla="*/ 555 h 555"/>
                <a:gd name="T2" fmla="*/ 470 w 524"/>
                <a:gd name="T3" fmla="*/ 555 h 555"/>
                <a:gd name="T4" fmla="*/ 468 w 524"/>
                <a:gd name="T5" fmla="*/ 555 h 555"/>
                <a:gd name="T6" fmla="*/ 467 w 524"/>
                <a:gd name="T7" fmla="*/ 555 h 555"/>
                <a:gd name="T8" fmla="*/ 466 w 524"/>
                <a:gd name="T9" fmla="*/ 555 h 555"/>
                <a:gd name="T10" fmla="*/ 228 w 524"/>
                <a:gd name="T11" fmla="*/ 555 h 555"/>
                <a:gd name="T12" fmla="*/ 228 w 524"/>
                <a:gd name="T13" fmla="*/ 555 h 555"/>
                <a:gd name="T14" fmla="*/ 227 w 524"/>
                <a:gd name="T15" fmla="*/ 555 h 555"/>
                <a:gd name="T16" fmla="*/ 172 w 524"/>
                <a:gd name="T17" fmla="*/ 516 h 555"/>
                <a:gd name="T18" fmla="*/ 172 w 524"/>
                <a:gd name="T19" fmla="*/ 516 h 555"/>
                <a:gd name="T20" fmla="*/ 5 w 524"/>
                <a:gd name="T21" fmla="*/ 80 h 555"/>
                <a:gd name="T22" fmla="*/ 5 w 524"/>
                <a:gd name="T23" fmla="*/ 80 h 555"/>
                <a:gd name="T24" fmla="*/ 4 w 524"/>
                <a:gd name="T25" fmla="*/ 77 h 555"/>
                <a:gd name="T26" fmla="*/ 4 w 524"/>
                <a:gd name="T27" fmla="*/ 77 h 555"/>
                <a:gd name="T28" fmla="*/ 0 w 524"/>
                <a:gd name="T29" fmla="*/ 58 h 555"/>
                <a:gd name="T30" fmla="*/ 58 w 524"/>
                <a:gd name="T31" fmla="*/ 0 h 555"/>
                <a:gd name="T32" fmla="*/ 60 w 524"/>
                <a:gd name="T33" fmla="*/ 0 h 555"/>
                <a:gd name="T34" fmla="*/ 60 w 524"/>
                <a:gd name="T35" fmla="*/ 0 h 555"/>
                <a:gd name="T36" fmla="*/ 297 w 524"/>
                <a:gd name="T37" fmla="*/ 0 h 555"/>
                <a:gd name="T38" fmla="*/ 298 w 524"/>
                <a:gd name="T39" fmla="*/ 0 h 555"/>
                <a:gd name="T40" fmla="*/ 298 w 524"/>
                <a:gd name="T41" fmla="*/ 0 h 555"/>
                <a:gd name="T42" fmla="*/ 298 w 524"/>
                <a:gd name="T43" fmla="*/ 0 h 555"/>
                <a:gd name="T44" fmla="*/ 298 w 524"/>
                <a:gd name="T45" fmla="*/ 0 h 555"/>
                <a:gd name="T46" fmla="*/ 351 w 524"/>
                <a:gd name="T47" fmla="*/ 36 h 555"/>
                <a:gd name="T48" fmla="*/ 351 w 524"/>
                <a:gd name="T49" fmla="*/ 36 h 555"/>
                <a:gd name="T50" fmla="*/ 519 w 524"/>
                <a:gd name="T51" fmla="*/ 473 h 555"/>
                <a:gd name="T52" fmla="*/ 519 w 524"/>
                <a:gd name="T53" fmla="*/ 473 h 555"/>
                <a:gd name="T54" fmla="*/ 524 w 524"/>
                <a:gd name="T55" fmla="*/ 498 h 555"/>
                <a:gd name="T56" fmla="*/ 470 w 524"/>
                <a:gd name="T57" fmla="*/ 555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24" h="555">
                  <a:moveTo>
                    <a:pt x="470" y="555"/>
                  </a:moveTo>
                  <a:cubicBezTo>
                    <a:pt x="470" y="555"/>
                    <a:pt x="470" y="555"/>
                    <a:pt x="470" y="555"/>
                  </a:cubicBezTo>
                  <a:cubicBezTo>
                    <a:pt x="468" y="555"/>
                    <a:pt x="468" y="555"/>
                    <a:pt x="468" y="555"/>
                  </a:cubicBezTo>
                  <a:cubicBezTo>
                    <a:pt x="467" y="555"/>
                    <a:pt x="467" y="555"/>
                    <a:pt x="467" y="555"/>
                  </a:cubicBezTo>
                  <a:cubicBezTo>
                    <a:pt x="466" y="555"/>
                    <a:pt x="466" y="555"/>
                    <a:pt x="466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8" y="555"/>
                    <a:pt x="228" y="555"/>
                  </a:cubicBezTo>
                  <a:cubicBezTo>
                    <a:pt x="228" y="555"/>
                    <a:pt x="227" y="555"/>
                    <a:pt x="227" y="555"/>
                  </a:cubicBezTo>
                  <a:cubicBezTo>
                    <a:pt x="201" y="555"/>
                    <a:pt x="180" y="539"/>
                    <a:pt x="172" y="516"/>
                  </a:cubicBezTo>
                  <a:cubicBezTo>
                    <a:pt x="172" y="516"/>
                    <a:pt x="172" y="516"/>
                    <a:pt x="172" y="516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2" y="71"/>
                    <a:pt x="0" y="65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59" y="0"/>
                    <a:pt x="59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322" y="0"/>
                    <a:pt x="342" y="15"/>
                    <a:pt x="351" y="36"/>
                  </a:cubicBezTo>
                  <a:cubicBezTo>
                    <a:pt x="351" y="36"/>
                    <a:pt x="351" y="36"/>
                    <a:pt x="351" y="36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19" y="473"/>
                    <a:pt x="519" y="473"/>
                    <a:pt x="519" y="473"/>
                  </a:cubicBezTo>
                  <a:cubicBezTo>
                    <a:pt x="522" y="480"/>
                    <a:pt x="524" y="489"/>
                    <a:pt x="524" y="498"/>
                  </a:cubicBezTo>
                  <a:cubicBezTo>
                    <a:pt x="524" y="528"/>
                    <a:pt x="500" y="553"/>
                    <a:pt x="470" y="555"/>
                  </a:cubicBezTo>
                  <a:close/>
                </a:path>
              </a:pathLst>
            </a:custGeom>
            <a:solidFill>
              <a:srgbClr val="3E8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51">
              <a:extLst>
                <a:ext uri="{FF2B5EF4-FFF2-40B4-BE49-F238E27FC236}">
                  <a16:creationId xmlns:a16="http://schemas.microsoft.com/office/drawing/2014/main" id="{96C93F2C-E53F-401D-DEEE-3FD2848E8B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" y="4081"/>
              <a:ext cx="62" cy="109"/>
            </a:xfrm>
            <a:custGeom>
              <a:avLst/>
              <a:gdLst>
                <a:gd name="T0" fmla="*/ 257 w 312"/>
                <a:gd name="T1" fmla="*/ 441 h 547"/>
                <a:gd name="T2" fmla="*/ 115 w 312"/>
                <a:gd name="T3" fmla="*/ 441 h 547"/>
                <a:gd name="T4" fmla="*/ 115 w 312"/>
                <a:gd name="T5" fmla="*/ 324 h 547"/>
                <a:gd name="T6" fmla="*/ 241 w 312"/>
                <a:gd name="T7" fmla="*/ 324 h 547"/>
                <a:gd name="T8" fmla="*/ 297 w 312"/>
                <a:gd name="T9" fmla="*/ 271 h 547"/>
                <a:gd name="T10" fmla="*/ 241 w 312"/>
                <a:gd name="T11" fmla="*/ 218 h 547"/>
                <a:gd name="T12" fmla="*/ 115 w 312"/>
                <a:gd name="T13" fmla="*/ 218 h 547"/>
                <a:gd name="T14" fmla="*/ 115 w 312"/>
                <a:gd name="T15" fmla="*/ 106 h 547"/>
                <a:gd name="T16" fmla="*/ 251 w 312"/>
                <a:gd name="T17" fmla="*/ 106 h 547"/>
                <a:gd name="T18" fmla="*/ 305 w 312"/>
                <a:gd name="T19" fmla="*/ 53 h 547"/>
                <a:gd name="T20" fmla="*/ 251 w 312"/>
                <a:gd name="T21" fmla="*/ 0 h 547"/>
                <a:gd name="T22" fmla="*/ 69 w 312"/>
                <a:gd name="T23" fmla="*/ 0 h 547"/>
                <a:gd name="T24" fmla="*/ 0 w 312"/>
                <a:gd name="T25" fmla="*/ 179 h 547"/>
                <a:gd name="T26" fmla="*/ 0 w 312"/>
                <a:gd name="T27" fmla="*/ 489 h 547"/>
                <a:gd name="T28" fmla="*/ 59 w 312"/>
                <a:gd name="T29" fmla="*/ 547 h 547"/>
                <a:gd name="T30" fmla="*/ 257 w 312"/>
                <a:gd name="T31" fmla="*/ 547 h 547"/>
                <a:gd name="T32" fmla="*/ 312 w 312"/>
                <a:gd name="T33" fmla="*/ 494 h 547"/>
                <a:gd name="T34" fmla="*/ 257 w 312"/>
                <a:gd name="T35" fmla="*/ 44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2" h="547">
                  <a:moveTo>
                    <a:pt x="257" y="441"/>
                  </a:moveTo>
                  <a:cubicBezTo>
                    <a:pt x="115" y="441"/>
                    <a:pt x="115" y="441"/>
                    <a:pt x="115" y="441"/>
                  </a:cubicBezTo>
                  <a:cubicBezTo>
                    <a:pt x="115" y="324"/>
                    <a:pt x="115" y="324"/>
                    <a:pt x="115" y="324"/>
                  </a:cubicBezTo>
                  <a:cubicBezTo>
                    <a:pt x="241" y="324"/>
                    <a:pt x="241" y="324"/>
                    <a:pt x="241" y="324"/>
                  </a:cubicBezTo>
                  <a:cubicBezTo>
                    <a:pt x="278" y="324"/>
                    <a:pt x="297" y="297"/>
                    <a:pt x="297" y="271"/>
                  </a:cubicBezTo>
                  <a:cubicBezTo>
                    <a:pt x="297" y="244"/>
                    <a:pt x="279" y="218"/>
                    <a:pt x="241" y="218"/>
                  </a:cubicBezTo>
                  <a:cubicBezTo>
                    <a:pt x="115" y="218"/>
                    <a:pt x="115" y="218"/>
                    <a:pt x="115" y="218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251" y="106"/>
                    <a:pt x="251" y="106"/>
                    <a:pt x="251" y="106"/>
                  </a:cubicBezTo>
                  <a:cubicBezTo>
                    <a:pt x="287" y="106"/>
                    <a:pt x="305" y="79"/>
                    <a:pt x="305" y="53"/>
                  </a:cubicBezTo>
                  <a:cubicBezTo>
                    <a:pt x="305" y="26"/>
                    <a:pt x="287" y="0"/>
                    <a:pt x="251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489"/>
                    <a:pt x="0" y="489"/>
                    <a:pt x="0" y="489"/>
                  </a:cubicBezTo>
                  <a:cubicBezTo>
                    <a:pt x="0" y="524"/>
                    <a:pt x="26" y="547"/>
                    <a:pt x="59" y="547"/>
                  </a:cubicBezTo>
                  <a:cubicBezTo>
                    <a:pt x="257" y="547"/>
                    <a:pt x="257" y="547"/>
                    <a:pt x="257" y="547"/>
                  </a:cubicBezTo>
                  <a:cubicBezTo>
                    <a:pt x="293" y="547"/>
                    <a:pt x="312" y="520"/>
                    <a:pt x="312" y="494"/>
                  </a:cubicBezTo>
                  <a:cubicBezTo>
                    <a:pt x="312" y="467"/>
                    <a:pt x="294" y="441"/>
                    <a:pt x="257" y="441"/>
                  </a:cubicBezTo>
                  <a:close/>
                </a:path>
              </a:pathLst>
            </a:custGeom>
            <a:solidFill>
              <a:srgbClr val="005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2" name="Tijdelijke aanduiding voor dianummer 6">
            <a:extLst>
              <a:ext uri="{FF2B5EF4-FFF2-40B4-BE49-F238E27FC236}">
                <a16:creationId xmlns:a16="http://schemas.microsoft.com/office/drawing/2014/main" id="{590C3A29-E20D-F167-E3BE-E7FAEC50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2183" y="6075540"/>
            <a:ext cx="414292" cy="252000"/>
          </a:xfrm>
        </p:spPr>
        <p:txBody>
          <a:bodyPr/>
          <a:lstStyle/>
          <a:p>
            <a:fld id="{1336C48C-F87C-4E4B-81EF-5027B17D1F61}" type="slidenum">
              <a:rPr lang="nl-NL" noProof="1" smtClean="0"/>
              <a:pPr/>
              <a:t>3</a:t>
            </a:fld>
            <a:endParaRPr lang="nl-NL" noProof="1"/>
          </a:p>
        </p:txBody>
      </p:sp>
      <p:sp>
        <p:nvSpPr>
          <p:cNvPr id="54" name="Rectangle 1">
            <a:extLst>
              <a:ext uri="{FF2B5EF4-FFF2-40B4-BE49-F238E27FC236}">
                <a16:creationId xmlns:a16="http://schemas.microsoft.com/office/drawing/2014/main" id="{2ACE3CAA-9576-C0DC-FC19-213771F4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07917"/>
            <a:ext cx="235319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Tekstvak 65">
            <a:extLst>
              <a:ext uri="{FF2B5EF4-FFF2-40B4-BE49-F238E27FC236}">
                <a16:creationId xmlns:a16="http://schemas.microsoft.com/office/drawing/2014/main" id="{CCD740BB-6070-2DEC-1994-FF1CFCC93588}"/>
              </a:ext>
            </a:extLst>
          </p:cNvPr>
          <p:cNvSpPr txBox="1"/>
          <p:nvPr/>
        </p:nvSpPr>
        <p:spPr>
          <a:xfrm>
            <a:off x="463294" y="1617003"/>
            <a:ext cx="1116443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050" dirty="0"/>
              <a:t>lay-out update (lijntjes tussen de vragen) in het adviesformulier</a:t>
            </a:r>
            <a:endParaRPr lang="nl-NL" sz="10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B6EBEFF-7D15-1030-3EB9-01F8BA3FF366}"/>
              </a:ext>
            </a:extLst>
          </p:cNvPr>
          <p:cNvGraphicFramePr>
            <a:graphicFrameLocks noGrp="1"/>
          </p:cNvGraphicFramePr>
          <p:nvPr/>
        </p:nvGraphicFramePr>
        <p:xfrm>
          <a:off x="410440" y="379268"/>
          <a:ext cx="11212118" cy="1114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10">
                  <a:extLst>
                    <a:ext uri="{9D8B030D-6E8A-4147-A177-3AD203B41FA5}">
                      <a16:colId xmlns:a16="http://schemas.microsoft.com/office/drawing/2014/main" val="2801500469"/>
                    </a:ext>
                  </a:extLst>
                </a:gridCol>
                <a:gridCol w="6461934">
                  <a:extLst>
                    <a:ext uri="{9D8B030D-6E8A-4147-A177-3AD203B41FA5}">
                      <a16:colId xmlns:a16="http://schemas.microsoft.com/office/drawing/2014/main" val="875031351"/>
                    </a:ext>
                  </a:extLst>
                </a:gridCol>
                <a:gridCol w="1065207">
                  <a:extLst>
                    <a:ext uri="{9D8B030D-6E8A-4147-A177-3AD203B41FA5}">
                      <a16:colId xmlns:a16="http://schemas.microsoft.com/office/drawing/2014/main" val="4283149547"/>
                    </a:ext>
                  </a:extLst>
                </a:gridCol>
                <a:gridCol w="1782367">
                  <a:extLst>
                    <a:ext uri="{9D8B030D-6E8A-4147-A177-3AD203B41FA5}">
                      <a16:colId xmlns:a16="http://schemas.microsoft.com/office/drawing/2014/main" val="131586908"/>
                    </a:ext>
                  </a:extLst>
                </a:gridCol>
              </a:tblGrid>
              <a:tr h="361551"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Voor wie?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Omschrijving van de wijziging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Dienst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Release </a:t>
                      </a:r>
                      <a:r>
                        <a:rPr lang="nl-NL" sz="1200" dirty="0" err="1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Note</a:t>
                      </a:r>
                      <a:r>
                        <a:rPr lang="nl-NL" sz="1200" dirty="0">
                          <a:solidFill>
                            <a:sysClr val="windowText" lastClr="000000"/>
                          </a:solidFill>
                          <a:latin typeface="Calibri hoofdtekst"/>
                        </a:rPr>
                        <a:t> nummer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36617"/>
                  </a:ext>
                </a:extLst>
              </a:tr>
              <a:tr h="753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b="0" dirty="0">
                          <a:solidFill>
                            <a:srgbClr val="1F130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iandra GD" panose="020E0502030308020204" pitchFamily="34" charset="0"/>
                        </a:rPr>
                        <a:t>Zorgaanbieders en Zorgkantoren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50" b="1" dirty="0">
                          <a:solidFill>
                            <a:schemeClr val="tx1"/>
                          </a:solidFill>
                          <a:latin typeface="+mn-lt"/>
                        </a:rPr>
                        <a:t>Rekenmodule Wlz </a:t>
                      </a:r>
                      <a:b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br>
                        <a:rPr lang="nl-NL" sz="1050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nl-NL" sz="1050" dirty="0">
                          <a:solidFill>
                            <a:schemeClr val="tx1"/>
                          </a:solidFill>
                          <a:latin typeface="+mn-lt"/>
                        </a:rPr>
                        <a:t>Het percentage bij resterende ruimte met decimalen tonen en een lay-out update (lijntjes tussen de vragen) in het adviesformulier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050" dirty="0">
                          <a:latin typeface="Calibri"/>
                          <a:cs typeface="Calibri"/>
                        </a:rPr>
                        <a:t>Rekenmodule Wlz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050" dirty="0">
                          <a:latin typeface="+mn-lt"/>
                          <a:cs typeface="Calibri"/>
                        </a:rPr>
                        <a:t>RR 612262</a:t>
                      </a:r>
                    </a:p>
                  </a:txBody>
                  <a:tcPr>
                    <a:lnL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0E0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28907"/>
                  </a:ext>
                </a:extLst>
              </a:tr>
            </a:tbl>
          </a:graphicData>
        </a:graphic>
      </p:graphicFrame>
      <p:pic>
        <p:nvPicPr>
          <p:cNvPr id="59" name="Afbeelding 58">
            <a:extLst>
              <a:ext uri="{FF2B5EF4-FFF2-40B4-BE49-F238E27FC236}">
                <a16:creationId xmlns:a16="http://schemas.microsoft.com/office/drawing/2014/main" id="{22FCC18B-F9CB-8845-29B1-DA7F844BE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70920"/>
            <a:ext cx="6607175" cy="366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6444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E19AD71F2A4D955A596BD136E5C2" ma:contentTypeVersion="15" ma:contentTypeDescription="Create a new document." ma:contentTypeScope="" ma:versionID="03b1a4a48db2b329ca0efef88c54022c">
  <xsd:schema xmlns:xsd="http://www.w3.org/2001/XMLSchema" xmlns:xs="http://www.w3.org/2001/XMLSchema" xmlns:p="http://schemas.microsoft.com/office/2006/metadata/properties" xmlns:ns2="4a6135a5-da0e-4bca-b3e1-193953caf272" xmlns:ns3="11201e78-9795-4eb5-ad80-d91d463aa835" targetNamespace="http://schemas.microsoft.com/office/2006/metadata/properties" ma:root="true" ma:fieldsID="66292e5576c7070c9e64962348a24c5d" ns2:_="" ns3:_="">
    <xsd:import namespace="4a6135a5-da0e-4bca-b3e1-193953caf272"/>
    <xsd:import namespace="11201e78-9795-4eb5-ad80-d91d463aa8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6135a5-da0e-4bca-b3e1-193953caf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cef600c-7ab8-412c-9e61-c181a01fb5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01e78-9795-4eb5-ad80-d91d463aa83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47253c-ab11-4462-b89e-0e05ec777f23}" ma:internalName="TaxCatchAll" ma:showField="CatchAllData" ma:web="11201e78-9795-4eb5-ad80-d91d463aa8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6135a5-da0e-4bca-b3e1-193953caf272">
      <Terms xmlns="http://schemas.microsoft.com/office/infopath/2007/PartnerControls"/>
    </lcf76f155ced4ddcb4097134ff3c332f>
    <TaxCatchAll xmlns="11201e78-9795-4eb5-ad80-d91d463aa835" xsi:nil="true"/>
  </documentManagement>
</p:properties>
</file>

<file path=customXml/itemProps1.xml><?xml version="1.0" encoding="utf-8"?>
<ds:datastoreItem xmlns:ds="http://schemas.openxmlformats.org/officeDocument/2006/customXml" ds:itemID="{228100BF-0A05-458F-8AB5-A68D91BF1C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632C34-B975-401D-88CB-216D17E3C24B}"/>
</file>

<file path=customXml/itemProps3.xml><?xml version="1.0" encoding="utf-8"?>
<ds:datastoreItem xmlns:ds="http://schemas.openxmlformats.org/officeDocument/2006/customXml" ds:itemID="{B234FB14-9733-4E9C-9824-861541FFC56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11201e78-9795-4eb5-ad80-d91d463aa835"/>
    <ds:schemaRef ds:uri="http://schemas.microsoft.com/office/infopath/2007/PartnerControls"/>
    <ds:schemaRef ds:uri="4a6135a5-da0e-4bca-b3e1-193953caf272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ac703c0a-c0bb-4418-b2da-765a6aa087e8}" enabled="1" method="Privileged" siteId="{2a158a07-0057-4fd2-8303-84bf295283f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Breedbeeld</PresentationFormat>
  <Paragraphs>41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hoofdtekst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Brilman, Merel</dc:creator>
  <cp:lastModifiedBy>Doorakkers, René</cp:lastModifiedBy>
  <cp:revision>17</cp:revision>
  <dcterms:created xsi:type="dcterms:W3CDTF">2023-07-10T07:50:23Z</dcterms:created>
  <dcterms:modified xsi:type="dcterms:W3CDTF">2025-06-20T10:38:15Z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0x010100162CE19AD71F2A4D955A596BD136E5C2</vt:lpwstr>
  </property>
  <property fmtid="{D5CDD505-2E9C-101B-9397-08002B2CF9AE}" pid="3" name="MediaServiceImageTags">
    <vt:lpwstr/>
  </property>
</Properties>
</file>